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325" r:id="rId12"/>
    <p:sldId id="268" r:id="rId13"/>
    <p:sldId id="269" r:id="rId14"/>
    <p:sldId id="270" r:id="rId15"/>
    <p:sldId id="271" r:id="rId16"/>
    <p:sldId id="333" r:id="rId17"/>
    <p:sldId id="336" r:id="rId18"/>
    <p:sldId id="274" r:id="rId19"/>
    <p:sldId id="335" r:id="rId20"/>
    <p:sldId id="321" r:id="rId21"/>
    <p:sldId id="276" r:id="rId22"/>
    <p:sldId id="322" r:id="rId23"/>
    <p:sldId id="277" r:id="rId24"/>
    <p:sldId id="324" r:id="rId25"/>
    <p:sldId id="283" r:id="rId26"/>
    <p:sldId id="280" r:id="rId27"/>
    <p:sldId id="281" r:id="rId28"/>
    <p:sldId id="282" r:id="rId29"/>
    <p:sldId id="304" r:id="rId30"/>
    <p:sldId id="305" r:id="rId31"/>
    <p:sldId id="316" r:id="rId32"/>
    <p:sldId id="315" r:id="rId33"/>
    <p:sldId id="320" r:id="rId34"/>
    <p:sldId id="317" r:id="rId35"/>
    <p:sldId id="329" r:id="rId36"/>
    <p:sldId id="327" r:id="rId37"/>
    <p:sldId id="312" r:id="rId38"/>
    <p:sldId id="313" r:id="rId39"/>
    <p:sldId id="284" r:id="rId40"/>
    <p:sldId id="285" r:id="rId41"/>
    <p:sldId id="286" r:id="rId42"/>
    <p:sldId id="314" r:id="rId43"/>
    <p:sldId id="288" r:id="rId44"/>
    <p:sldId id="289" r:id="rId45"/>
    <p:sldId id="300" r:id="rId46"/>
    <p:sldId id="290" r:id="rId47"/>
    <p:sldId id="294" r:id="rId48"/>
    <p:sldId id="296" r:id="rId49"/>
    <p:sldId id="297" r:id="rId50"/>
    <p:sldId id="298" r:id="rId51"/>
    <p:sldId id="330" r:id="rId52"/>
    <p:sldId id="323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0EB8303-CF87-45D2-A8E6-58A0EB724DAD}">
          <p14:sldIdLst>
            <p14:sldId id="256"/>
            <p14:sldId id="257"/>
          </p14:sldIdLst>
        </p14:section>
        <p14:section name="Section sans titre" id="{7A8D90CF-4C00-41B7-8B25-1289B958807D}">
          <p14:sldIdLst>
            <p14:sldId id="258"/>
            <p14:sldId id="259"/>
            <p14:sldId id="260"/>
            <p14:sldId id="262"/>
            <p14:sldId id="263"/>
            <p14:sldId id="264"/>
            <p14:sldId id="266"/>
            <p14:sldId id="267"/>
            <p14:sldId id="325"/>
            <p14:sldId id="268"/>
            <p14:sldId id="269"/>
            <p14:sldId id="270"/>
            <p14:sldId id="271"/>
            <p14:sldId id="333"/>
            <p14:sldId id="336"/>
            <p14:sldId id="274"/>
            <p14:sldId id="335"/>
            <p14:sldId id="321"/>
            <p14:sldId id="276"/>
            <p14:sldId id="322"/>
            <p14:sldId id="277"/>
            <p14:sldId id="324"/>
            <p14:sldId id="283"/>
            <p14:sldId id="280"/>
            <p14:sldId id="281"/>
            <p14:sldId id="282"/>
            <p14:sldId id="304"/>
            <p14:sldId id="305"/>
            <p14:sldId id="316"/>
            <p14:sldId id="315"/>
            <p14:sldId id="320"/>
            <p14:sldId id="317"/>
            <p14:sldId id="329"/>
            <p14:sldId id="327"/>
            <p14:sldId id="312"/>
            <p14:sldId id="313"/>
            <p14:sldId id="284"/>
            <p14:sldId id="285"/>
            <p14:sldId id="286"/>
            <p14:sldId id="314"/>
            <p14:sldId id="288"/>
            <p14:sldId id="289"/>
            <p14:sldId id="300"/>
            <p14:sldId id="290"/>
            <p14:sldId id="294"/>
            <p14:sldId id="296"/>
            <p14:sldId id="297"/>
            <p14:sldId id="298"/>
            <p14:sldId id="330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0070C0"/>
    <a:srgbClr val="009644"/>
    <a:srgbClr val="8C6ABA"/>
    <a:srgbClr val="6084B0"/>
    <a:srgbClr val="45658B"/>
    <a:srgbClr val="7494BA"/>
    <a:srgbClr val="7F7F7F"/>
    <a:srgbClr val="7B5C3D"/>
    <a:srgbClr val="5F4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1" autoAdjust="0"/>
    <p:restoredTop sz="94704" autoAdjust="0"/>
  </p:normalViewPr>
  <p:slideViewPr>
    <p:cSldViewPr snapToGrid="0">
      <p:cViewPr varScale="1">
        <p:scale>
          <a:sx n="61" d="100"/>
          <a:sy n="61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936B-0BF8-4719-9721-7630CEE1F340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7C7E6-5095-4295-876B-502C7B4CE0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06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7C7E6-5095-4295-876B-502C7B4CE0D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8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26B34A-02D8-4026-8758-EA56F772E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99147A6-34CB-46D1-891E-A89988462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C9A098-4070-4D00-B5BF-FF5DBDAE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849AFA-2B4C-47E9-A337-2F397F71C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B50A51-A08A-466E-9711-761662AC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74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D205A-AD33-4394-ADEB-D85AE8BC1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432DD37-E46A-4500-9777-3015354D9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B3C371-4D0E-4CA5-AC51-D7F8B989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239459-27F4-46D7-9A38-FEC0A11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443460-4A7A-473C-A97E-0509BBB8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266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BDB0B28-E57F-4854-B3DC-D8A626323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F94AF5-66E4-44B4-BA69-7FE9865BE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8EA152-32DF-480A-8E4D-A9DE8032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21E7B2-3F5B-4C92-B433-C62A4062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F11930-403A-4315-90FB-E0B6DD36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41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B69F6-9782-4C3C-A463-FAFF0B655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A34652-8EFC-4808-9108-DDBD29F26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BBD7DC-29E3-40FF-B2BD-19BACC69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613C4D-3B30-4F55-9E2A-18B922B6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B19E36-8D71-47F2-B157-14DD77659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701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9577A-C211-48FF-B37B-88AE82992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99474-0A3D-4D31-AE0A-18539FA37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3E3AF-A6F0-4FC4-80B9-2C5A35F6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A8EF91-6C0D-4F83-993E-7F8EEE34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944495-0451-48FA-816A-0B9BF0CE4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67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4F076E-A54E-4029-A575-D74D1C48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A1DF22-55AA-41D0-9BD1-D6386C9A8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B3178B-49CE-4B78-B484-16ED49222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105C1F-7CF2-42AA-A52A-1343BEA0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27FB6A0-8ADA-4C38-AA12-7700824EB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500942-3D4E-4AD2-8733-D1F99DB8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07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9AB01-2BAA-4890-950A-7D34CE28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F46914-49FA-496A-BC13-803BB370C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E2B5CC-DDCD-4CE5-A946-74B5D3193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1B62C3A-88AD-4989-B418-D12AC4E83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D5211A-4DB3-4484-89F8-84351B22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535AD9-FCD7-4592-8D5D-AF6F64930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DFD1C45-3A10-4325-802D-35C0EFDF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2A1C683-A190-4F47-8B66-34453D97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545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A65DCA-E4F9-4092-B397-6D70B44C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99F436-079F-408F-9F81-C17B4B0F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7EFC20-221C-421A-9B1A-5C9D60E1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2BD783-95CB-4C05-A114-0955AD31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56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3C99C3-3661-4B5C-9F68-6A20E45F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F36556-6B0A-47F7-84B5-C293FEF3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6057A7-0217-4BEA-9B47-568D1AD5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879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EC62BF-C62B-42B8-84F6-F55B531B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B63DDC-9504-4E49-B879-EB35BDDC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EF45FC-1A79-4CBF-8E33-1F76D94CE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601872-B75C-4F76-880C-CD19EE5F5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1BC4E8-5E68-4C97-8FAF-71846E94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EBFDF2-2D1D-4FFB-A991-E5B9AE41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5590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13DDF-37AA-4DB2-903B-B416DD4F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2F3174F-299B-4BEB-9DEC-8C66C7CAD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E27F7B-2EFA-41D2-8776-56625AE2B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34EC65-1487-410F-ACA4-B6A02F40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B79781-FD58-4557-947F-265FA580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204FF4-3E3B-42FA-B60B-6E4931C81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05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50FC22-8DD6-487D-B3F7-B9953A17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142849-5F12-4E56-8A18-9C3BBD5D0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1707BC-043A-4B68-B61E-0B923B00D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1C217-7632-41D0-80E2-F3310859A9A9}" type="datetimeFigureOut">
              <a:rPr lang="fr-FR" smtClean="0"/>
              <a:t>20/02/2024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E86EED-3BFA-49FD-9439-F634D3E6A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FE1DDA-297F-4770-B264-E6EFA10F6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FA3B0-5FFE-4615-9D0B-9A124899E23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6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6.mp3"/><Relationship Id="rId7" Type="http://schemas.openxmlformats.org/officeDocument/2006/relationships/image" Target="../media/image32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Relationship Id="rId9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229B1-336F-4DE5-922F-87D5C6A5E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151" y="1288815"/>
            <a:ext cx="7303291" cy="4462625"/>
          </a:xfrm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Apprendre à</a:t>
            </a:r>
            <a:b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lire, écrire et prier</a:t>
            </a:r>
            <a:b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 langue</a:t>
            </a:r>
            <a:b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  <a:t>SYRIAQUE</a:t>
            </a:r>
            <a:b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j-ea"/>
                <a:cs typeface="+mj-cs"/>
              </a:rPr>
            </a:b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v.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20 février 2024</a:t>
            </a:r>
            <a:r>
              <a:rPr kumimoji="0" lang="fr-F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endParaRPr lang="fr-FR" dirty="0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2D8D5FDC-05FA-4310-923D-9A1C0CCA18A7}"/>
              </a:ext>
            </a:extLst>
          </p:cNvPr>
          <p:cNvGrpSpPr/>
          <p:nvPr/>
        </p:nvGrpSpPr>
        <p:grpSpPr>
          <a:xfrm>
            <a:off x="2459294" y="1288816"/>
            <a:ext cx="7286170" cy="4437411"/>
            <a:chOff x="2459294" y="1288816"/>
            <a:chExt cx="7286170" cy="4437411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D7DBD2C9-FB9D-4536-8194-BDDFA510851B}"/>
                </a:ext>
              </a:extLst>
            </p:cNvPr>
            <p:cNvSpPr/>
            <p:nvPr/>
          </p:nvSpPr>
          <p:spPr>
            <a:xfrm>
              <a:off x="2459294" y="1300244"/>
              <a:ext cx="720000" cy="720000"/>
            </a:xfrm>
            <a:custGeom>
              <a:avLst/>
              <a:gdLst>
                <a:gd name="connsiteX0" fmla="*/ 0 w 5005953"/>
                <a:gd name="connsiteY0" fmla="*/ 0 h 15498"/>
                <a:gd name="connsiteX1" fmla="*/ 5005953 w 5005953"/>
                <a:gd name="connsiteY1" fmla="*/ 15498 h 15498"/>
                <a:gd name="connsiteX0" fmla="*/ 0 w 5005953"/>
                <a:gd name="connsiteY0" fmla="*/ 0 h 15498"/>
                <a:gd name="connsiteX1" fmla="*/ 2487478 w 5005953"/>
                <a:gd name="connsiteY1" fmla="*/ 15498 h 15498"/>
                <a:gd name="connsiteX2" fmla="*/ 5005953 w 5005953"/>
                <a:gd name="connsiteY2" fmla="*/ 15498 h 15498"/>
                <a:gd name="connsiteX0" fmla="*/ 0 w 5005953"/>
                <a:gd name="connsiteY0" fmla="*/ 3380951 h 3396449"/>
                <a:gd name="connsiteX1" fmla="*/ 2502977 w 5005953"/>
                <a:gd name="connsiteY1" fmla="*/ 23 h 3396449"/>
                <a:gd name="connsiteX2" fmla="*/ 5005953 w 5005953"/>
                <a:gd name="connsiteY2" fmla="*/ 3396449 h 3396449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3" fmla="*/ 0 w 5005953"/>
                <a:gd name="connsiteY3" fmla="*/ 3380928 h 3396426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5005953 w 5005953"/>
                <a:gd name="connsiteY2" fmla="*/ 3326675 h 3326675"/>
                <a:gd name="connsiteX3" fmla="*/ 0 w 5005953"/>
                <a:gd name="connsiteY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2491675 w 5005953"/>
                <a:gd name="connsiteY2" fmla="*/ 825608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592055 w 5005953"/>
                <a:gd name="connsiteY3" fmla="*/ 519194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3561058 w 5005953"/>
                <a:gd name="connsiteY4" fmla="*/ 751668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3328584 w 5005953"/>
                <a:gd name="connsiteY5" fmla="*/ 1053885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033756 w 5005953"/>
                <a:gd name="connsiteY6" fmla="*/ 2843939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746679 w 5005953"/>
                <a:gd name="connsiteY7" fmla="*/ 2448733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4793173 w 5005953"/>
                <a:gd name="connsiteY8" fmla="*/ 2355743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0 w 5005953"/>
                <a:gd name="connsiteY11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359221 w 5005953"/>
                <a:gd name="connsiteY11" fmla="*/ 3301139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3328584 w 5005953"/>
                <a:gd name="connsiteY12" fmla="*/ 2929180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2460679 w 5005953"/>
                <a:gd name="connsiteY13" fmla="*/ 2859438 h 3326675"/>
                <a:gd name="connsiteX14" fmla="*/ 0 w 5005953"/>
                <a:gd name="connsiteY14" fmla="*/ 3311177 h 3326675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0 w 5005953"/>
                <a:gd name="connsiteY14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2576916 w 5005953"/>
                <a:gd name="connsiteY14" fmla="*/ 4541004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2956624 w 5005953"/>
                <a:gd name="connsiteY15" fmla="*/ 4494509 h 4649786"/>
                <a:gd name="connsiteX16" fmla="*/ 0 w 5005953"/>
                <a:gd name="connsiteY16" fmla="*/ 3311177 h 4649786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0 w 5005953"/>
                <a:gd name="connsiteY16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2026726 w 5005953"/>
                <a:gd name="connsiteY16" fmla="*/ 4331777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461038 w 5005953"/>
                <a:gd name="connsiteY17" fmla="*/ 4773478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1406794 w 5005953"/>
                <a:gd name="connsiteY18" fmla="*/ 4440265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1654767 w 5005953"/>
                <a:gd name="connsiteY19" fmla="*/ 4331777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771363 w 5005953"/>
                <a:gd name="connsiteY20" fmla="*/ 3115160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186626 w 5005953"/>
                <a:gd name="connsiteY21" fmla="*/ 3029919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333868 w 5005953"/>
                <a:gd name="connsiteY21" fmla="*/ 3301142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376156 w 5005953"/>
                <a:gd name="connsiteY1" fmla="*/ 2533973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83905 w 5005953"/>
                <a:gd name="connsiteY2" fmla="*/ 1286360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1681526 w 5005953"/>
                <a:gd name="connsiteY4" fmla="*/ 0 h 4990489"/>
                <a:gd name="connsiteX5" fmla="*/ 3336374 w 5005953"/>
                <a:gd name="connsiteY5" fmla="*/ 0 h 4990489"/>
                <a:gd name="connsiteX6" fmla="*/ 3320821 w 5005953"/>
                <a:gd name="connsiteY6" fmla="*/ 325433 h 4990489"/>
                <a:gd name="connsiteX7" fmla="*/ 2801604 w 5005953"/>
                <a:gd name="connsiteY7" fmla="*/ 317644 h 4990489"/>
                <a:gd name="connsiteX8" fmla="*/ 2793866 w 5005953"/>
                <a:gd name="connsiteY8" fmla="*/ 2216448 h 4990489"/>
                <a:gd name="connsiteX9" fmla="*/ 4676968 w 5005953"/>
                <a:gd name="connsiteY9" fmla="*/ 2208404 h 4990489"/>
                <a:gd name="connsiteX10" fmla="*/ 4669184 w 5005953"/>
                <a:gd name="connsiteY10" fmla="*/ 1658190 h 4990489"/>
                <a:gd name="connsiteX11" fmla="*/ 5005953 w 5005953"/>
                <a:gd name="connsiteY11" fmla="*/ 1665955 h 4990489"/>
                <a:gd name="connsiteX12" fmla="*/ 5005953 w 5005953"/>
                <a:gd name="connsiteY12" fmla="*/ 3326675 h 4990489"/>
                <a:gd name="connsiteX13" fmla="*/ 4661438 w 5005953"/>
                <a:gd name="connsiteY13" fmla="*/ 3301139 h 4990489"/>
                <a:gd name="connsiteX14" fmla="*/ 4669203 w 5005953"/>
                <a:gd name="connsiteY14" fmla="*/ 2781860 h 4990489"/>
                <a:gd name="connsiteX15" fmla="*/ 2793865 w 5005953"/>
                <a:gd name="connsiteY15" fmla="*/ 2805174 h 4990489"/>
                <a:gd name="connsiteX16" fmla="*/ 2793908 w 5005953"/>
                <a:gd name="connsiteY16" fmla="*/ 4649786 h 4990489"/>
                <a:gd name="connsiteX17" fmla="*/ 3328620 w 5005953"/>
                <a:gd name="connsiteY17" fmla="*/ 4649786 h 4990489"/>
                <a:gd name="connsiteX18" fmla="*/ 3328602 w 5005953"/>
                <a:gd name="connsiteY18" fmla="*/ 4990489 h 4990489"/>
                <a:gd name="connsiteX19" fmla="*/ 1685747 w 5005953"/>
                <a:gd name="connsiteY19" fmla="*/ 4990489 h 4990489"/>
                <a:gd name="connsiteX20" fmla="*/ 1670276 w 5005953"/>
                <a:gd name="connsiteY20" fmla="*/ 4649491 h 4990489"/>
                <a:gd name="connsiteX21" fmla="*/ 2197246 w 5005953"/>
                <a:gd name="connsiteY21" fmla="*/ 4664992 h 4990489"/>
                <a:gd name="connsiteX22" fmla="*/ 2212733 w 5005953"/>
                <a:gd name="connsiteY22" fmla="*/ 2766440 h 4990489"/>
                <a:gd name="connsiteX23" fmla="*/ 345139 w 5005953"/>
                <a:gd name="connsiteY23" fmla="*/ 2805191 h 4990489"/>
                <a:gd name="connsiteX24" fmla="*/ 333868 w 5005953"/>
                <a:gd name="connsiteY24" fmla="*/ 3301142 h 4990489"/>
                <a:gd name="connsiteX25" fmla="*/ 0 w 5005953"/>
                <a:gd name="connsiteY25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701621 w 5005953"/>
                <a:gd name="connsiteY4" fmla="*/ 1604075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073221 w 5005953"/>
                <a:gd name="connsiteY5" fmla="*/ 1673817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902739 w 5005953"/>
                <a:gd name="connsiteY6" fmla="*/ 147234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6036 w 5005953"/>
                <a:gd name="connsiteY2" fmla="*/ 168397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9749 w 4994098"/>
                <a:gd name="connsiteY10" fmla="*/ 317644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93866 w 4994098"/>
                <a:gd name="connsiteY11" fmla="*/ 2213061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77808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0711 w 4994098"/>
                <a:gd name="connsiteY14" fmla="*/ 1684582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8 w 4999179"/>
                <a:gd name="connsiteY15" fmla="*/ 3326675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87093 w 4999179"/>
                <a:gd name="connsiteY11" fmla="*/ 2209675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9396 w 4999179"/>
                <a:gd name="connsiteY6" fmla="*/ 352100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87211 w 4999179"/>
                <a:gd name="connsiteY23" fmla="*/ 4664731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6747 w 4999179"/>
                <a:gd name="connsiteY21" fmla="*/ 4993876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93909 w 4999179"/>
                <a:gd name="connsiteY19" fmla="*/ 4665026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99179" h="5000649">
                  <a:moveTo>
                    <a:pt x="0" y="3312870"/>
                  </a:moveTo>
                  <a:cubicBezTo>
                    <a:pt x="24" y="2770230"/>
                    <a:pt x="49" y="2227589"/>
                    <a:pt x="73" y="1684949"/>
                  </a:cubicBezTo>
                  <a:lnTo>
                    <a:pt x="339100" y="1682286"/>
                  </a:lnTo>
                  <a:cubicBezTo>
                    <a:pt x="339518" y="1858741"/>
                    <a:pt x="339935" y="2035195"/>
                    <a:pt x="340353" y="2211650"/>
                  </a:cubicBezTo>
                  <a:lnTo>
                    <a:pt x="2208675" y="2211899"/>
                  </a:lnTo>
                  <a:cubicBezTo>
                    <a:pt x="2208652" y="1591964"/>
                    <a:pt x="2213710" y="960174"/>
                    <a:pt x="2213687" y="340239"/>
                  </a:cubicBezTo>
                  <a:lnTo>
                    <a:pt x="1680928" y="338552"/>
                  </a:lnTo>
                  <a:cubicBezTo>
                    <a:pt x="1682821" y="226266"/>
                    <a:pt x="1681327" y="112286"/>
                    <a:pt x="1683220" y="0"/>
                  </a:cubicBezTo>
                  <a:lnTo>
                    <a:pt x="3310971" y="1694"/>
                  </a:lnTo>
                  <a:cubicBezTo>
                    <a:pt x="3312560" y="113558"/>
                    <a:pt x="3314150" y="225423"/>
                    <a:pt x="3315739" y="337287"/>
                  </a:cubicBezTo>
                  <a:lnTo>
                    <a:pt x="2793136" y="336272"/>
                  </a:lnTo>
                  <a:cubicBezTo>
                    <a:pt x="2792250" y="962998"/>
                    <a:pt x="2787979" y="1586336"/>
                    <a:pt x="2787093" y="2213062"/>
                  </a:cubicBezTo>
                  <a:lnTo>
                    <a:pt x="4665113" y="2211791"/>
                  </a:lnTo>
                  <a:cubicBezTo>
                    <a:pt x="4663647" y="2037417"/>
                    <a:pt x="4662182" y="1863044"/>
                    <a:pt x="4660716" y="1688670"/>
                  </a:cubicBezTo>
                  <a:lnTo>
                    <a:pt x="4999179" y="1687969"/>
                  </a:lnTo>
                  <a:cubicBezTo>
                    <a:pt x="4997485" y="2235333"/>
                    <a:pt x="4995793" y="2769151"/>
                    <a:pt x="4994099" y="3316515"/>
                  </a:cubicBezTo>
                  <a:lnTo>
                    <a:pt x="4663131" y="3319766"/>
                  </a:lnTo>
                  <a:cubicBezTo>
                    <a:pt x="4661203" y="3141593"/>
                    <a:pt x="4659276" y="2963420"/>
                    <a:pt x="4657348" y="2785247"/>
                  </a:cubicBezTo>
                  <a:lnTo>
                    <a:pt x="2788785" y="2786547"/>
                  </a:lnTo>
                  <a:cubicBezTo>
                    <a:pt x="2788799" y="3401418"/>
                    <a:pt x="2793895" y="4050155"/>
                    <a:pt x="2793909" y="4665026"/>
                  </a:cubicBezTo>
                  <a:lnTo>
                    <a:pt x="3316766" y="4666720"/>
                  </a:lnTo>
                  <a:cubicBezTo>
                    <a:pt x="3316760" y="4780288"/>
                    <a:pt x="3318447" y="4887081"/>
                    <a:pt x="3318441" y="5000649"/>
                  </a:cubicBezTo>
                  <a:lnTo>
                    <a:pt x="1687439" y="5000649"/>
                  </a:lnTo>
                  <a:lnTo>
                    <a:pt x="1687211" y="4664731"/>
                  </a:lnTo>
                  <a:lnTo>
                    <a:pt x="2212486" y="4663299"/>
                  </a:lnTo>
                  <a:lnTo>
                    <a:pt x="2216119" y="2791841"/>
                  </a:lnTo>
                  <a:lnTo>
                    <a:pt x="334977" y="2793337"/>
                  </a:lnTo>
                  <a:lnTo>
                    <a:pt x="337254" y="3314690"/>
                  </a:lnTo>
                  <a:lnTo>
                    <a:pt x="0" y="331287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3C6CC2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 dirty="0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EAEB7D52-4263-45E3-BB11-C7C704D24D12}"/>
                </a:ext>
              </a:extLst>
            </p:cNvPr>
            <p:cNvSpPr/>
            <p:nvPr/>
          </p:nvSpPr>
          <p:spPr>
            <a:xfrm>
              <a:off x="9025464" y="1288816"/>
              <a:ext cx="720000" cy="720000"/>
            </a:xfrm>
            <a:custGeom>
              <a:avLst/>
              <a:gdLst>
                <a:gd name="connsiteX0" fmla="*/ 0 w 5005953"/>
                <a:gd name="connsiteY0" fmla="*/ 0 h 15498"/>
                <a:gd name="connsiteX1" fmla="*/ 5005953 w 5005953"/>
                <a:gd name="connsiteY1" fmla="*/ 15498 h 15498"/>
                <a:gd name="connsiteX0" fmla="*/ 0 w 5005953"/>
                <a:gd name="connsiteY0" fmla="*/ 0 h 15498"/>
                <a:gd name="connsiteX1" fmla="*/ 2487478 w 5005953"/>
                <a:gd name="connsiteY1" fmla="*/ 15498 h 15498"/>
                <a:gd name="connsiteX2" fmla="*/ 5005953 w 5005953"/>
                <a:gd name="connsiteY2" fmla="*/ 15498 h 15498"/>
                <a:gd name="connsiteX0" fmla="*/ 0 w 5005953"/>
                <a:gd name="connsiteY0" fmla="*/ 3380951 h 3396449"/>
                <a:gd name="connsiteX1" fmla="*/ 2502977 w 5005953"/>
                <a:gd name="connsiteY1" fmla="*/ 23 h 3396449"/>
                <a:gd name="connsiteX2" fmla="*/ 5005953 w 5005953"/>
                <a:gd name="connsiteY2" fmla="*/ 3396449 h 3396449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3" fmla="*/ 0 w 5005953"/>
                <a:gd name="connsiteY3" fmla="*/ 3380928 h 3396426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5005953 w 5005953"/>
                <a:gd name="connsiteY2" fmla="*/ 3326675 h 3326675"/>
                <a:gd name="connsiteX3" fmla="*/ 0 w 5005953"/>
                <a:gd name="connsiteY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2491675 w 5005953"/>
                <a:gd name="connsiteY2" fmla="*/ 825608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592055 w 5005953"/>
                <a:gd name="connsiteY3" fmla="*/ 519194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3561058 w 5005953"/>
                <a:gd name="connsiteY4" fmla="*/ 751668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3328584 w 5005953"/>
                <a:gd name="connsiteY5" fmla="*/ 1053885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033756 w 5005953"/>
                <a:gd name="connsiteY6" fmla="*/ 2843939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746679 w 5005953"/>
                <a:gd name="connsiteY7" fmla="*/ 2448733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4793173 w 5005953"/>
                <a:gd name="connsiteY8" fmla="*/ 2355743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0 w 5005953"/>
                <a:gd name="connsiteY11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359221 w 5005953"/>
                <a:gd name="connsiteY11" fmla="*/ 3301139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3328584 w 5005953"/>
                <a:gd name="connsiteY12" fmla="*/ 2929180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2460679 w 5005953"/>
                <a:gd name="connsiteY13" fmla="*/ 2859438 h 3326675"/>
                <a:gd name="connsiteX14" fmla="*/ 0 w 5005953"/>
                <a:gd name="connsiteY14" fmla="*/ 3311177 h 3326675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0 w 5005953"/>
                <a:gd name="connsiteY14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2576916 w 5005953"/>
                <a:gd name="connsiteY14" fmla="*/ 4541004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2956624 w 5005953"/>
                <a:gd name="connsiteY15" fmla="*/ 4494509 h 4649786"/>
                <a:gd name="connsiteX16" fmla="*/ 0 w 5005953"/>
                <a:gd name="connsiteY16" fmla="*/ 3311177 h 4649786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0 w 5005953"/>
                <a:gd name="connsiteY16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2026726 w 5005953"/>
                <a:gd name="connsiteY16" fmla="*/ 4331777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461038 w 5005953"/>
                <a:gd name="connsiteY17" fmla="*/ 4773478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1406794 w 5005953"/>
                <a:gd name="connsiteY18" fmla="*/ 4440265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1654767 w 5005953"/>
                <a:gd name="connsiteY19" fmla="*/ 4331777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771363 w 5005953"/>
                <a:gd name="connsiteY20" fmla="*/ 3115160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186626 w 5005953"/>
                <a:gd name="connsiteY21" fmla="*/ 3029919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333868 w 5005953"/>
                <a:gd name="connsiteY21" fmla="*/ 3301142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376156 w 5005953"/>
                <a:gd name="connsiteY1" fmla="*/ 2533973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83905 w 5005953"/>
                <a:gd name="connsiteY2" fmla="*/ 1286360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1681526 w 5005953"/>
                <a:gd name="connsiteY4" fmla="*/ 0 h 4990489"/>
                <a:gd name="connsiteX5" fmla="*/ 3336374 w 5005953"/>
                <a:gd name="connsiteY5" fmla="*/ 0 h 4990489"/>
                <a:gd name="connsiteX6" fmla="*/ 3320821 w 5005953"/>
                <a:gd name="connsiteY6" fmla="*/ 325433 h 4990489"/>
                <a:gd name="connsiteX7" fmla="*/ 2801604 w 5005953"/>
                <a:gd name="connsiteY7" fmla="*/ 317644 h 4990489"/>
                <a:gd name="connsiteX8" fmla="*/ 2793866 w 5005953"/>
                <a:gd name="connsiteY8" fmla="*/ 2216448 h 4990489"/>
                <a:gd name="connsiteX9" fmla="*/ 4676968 w 5005953"/>
                <a:gd name="connsiteY9" fmla="*/ 2208404 h 4990489"/>
                <a:gd name="connsiteX10" fmla="*/ 4669184 w 5005953"/>
                <a:gd name="connsiteY10" fmla="*/ 1658190 h 4990489"/>
                <a:gd name="connsiteX11" fmla="*/ 5005953 w 5005953"/>
                <a:gd name="connsiteY11" fmla="*/ 1665955 h 4990489"/>
                <a:gd name="connsiteX12" fmla="*/ 5005953 w 5005953"/>
                <a:gd name="connsiteY12" fmla="*/ 3326675 h 4990489"/>
                <a:gd name="connsiteX13" fmla="*/ 4661438 w 5005953"/>
                <a:gd name="connsiteY13" fmla="*/ 3301139 h 4990489"/>
                <a:gd name="connsiteX14" fmla="*/ 4669203 w 5005953"/>
                <a:gd name="connsiteY14" fmla="*/ 2781860 h 4990489"/>
                <a:gd name="connsiteX15" fmla="*/ 2793865 w 5005953"/>
                <a:gd name="connsiteY15" fmla="*/ 2805174 h 4990489"/>
                <a:gd name="connsiteX16" fmla="*/ 2793908 w 5005953"/>
                <a:gd name="connsiteY16" fmla="*/ 4649786 h 4990489"/>
                <a:gd name="connsiteX17" fmla="*/ 3328620 w 5005953"/>
                <a:gd name="connsiteY17" fmla="*/ 4649786 h 4990489"/>
                <a:gd name="connsiteX18" fmla="*/ 3328602 w 5005953"/>
                <a:gd name="connsiteY18" fmla="*/ 4990489 h 4990489"/>
                <a:gd name="connsiteX19" fmla="*/ 1685747 w 5005953"/>
                <a:gd name="connsiteY19" fmla="*/ 4990489 h 4990489"/>
                <a:gd name="connsiteX20" fmla="*/ 1670276 w 5005953"/>
                <a:gd name="connsiteY20" fmla="*/ 4649491 h 4990489"/>
                <a:gd name="connsiteX21" fmla="*/ 2197246 w 5005953"/>
                <a:gd name="connsiteY21" fmla="*/ 4664992 h 4990489"/>
                <a:gd name="connsiteX22" fmla="*/ 2212733 w 5005953"/>
                <a:gd name="connsiteY22" fmla="*/ 2766440 h 4990489"/>
                <a:gd name="connsiteX23" fmla="*/ 345139 w 5005953"/>
                <a:gd name="connsiteY23" fmla="*/ 2805191 h 4990489"/>
                <a:gd name="connsiteX24" fmla="*/ 333868 w 5005953"/>
                <a:gd name="connsiteY24" fmla="*/ 3301142 h 4990489"/>
                <a:gd name="connsiteX25" fmla="*/ 0 w 5005953"/>
                <a:gd name="connsiteY25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701621 w 5005953"/>
                <a:gd name="connsiteY4" fmla="*/ 1604075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073221 w 5005953"/>
                <a:gd name="connsiteY5" fmla="*/ 1673817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902739 w 5005953"/>
                <a:gd name="connsiteY6" fmla="*/ 147234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6036 w 5005953"/>
                <a:gd name="connsiteY2" fmla="*/ 168397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9749 w 4994098"/>
                <a:gd name="connsiteY10" fmla="*/ 317644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93866 w 4994098"/>
                <a:gd name="connsiteY11" fmla="*/ 2213061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77808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0711 w 4994098"/>
                <a:gd name="connsiteY14" fmla="*/ 1684582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8 w 4999179"/>
                <a:gd name="connsiteY15" fmla="*/ 3326675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87093 w 4999179"/>
                <a:gd name="connsiteY11" fmla="*/ 2209675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9396 w 4999179"/>
                <a:gd name="connsiteY6" fmla="*/ 352100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87211 w 4999179"/>
                <a:gd name="connsiteY23" fmla="*/ 4664731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6747 w 4999179"/>
                <a:gd name="connsiteY21" fmla="*/ 4993876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93909 w 4999179"/>
                <a:gd name="connsiteY19" fmla="*/ 4665026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99179" h="5000649">
                  <a:moveTo>
                    <a:pt x="0" y="3312870"/>
                  </a:moveTo>
                  <a:cubicBezTo>
                    <a:pt x="24" y="2770230"/>
                    <a:pt x="49" y="2227589"/>
                    <a:pt x="73" y="1684949"/>
                  </a:cubicBezTo>
                  <a:lnTo>
                    <a:pt x="339100" y="1682286"/>
                  </a:lnTo>
                  <a:cubicBezTo>
                    <a:pt x="339518" y="1858741"/>
                    <a:pt x="339935" y="2035195"/>
                    <a:pt x="340353" y="2211650"/>
                  </a:cubicBezTo>
                  <a:lnTo>
                    <a:pt x="2208675" y="2211899"/>
                  </a:lnTo>
                  <a:cubicBezTo>
                    <a:pt x="2208652" y="1591964"/>
                    <a:pt x="2213710" y="960174"/>
                    <a:pt x="2213687" y="340239"/>
                  </a:cubicBezTo>
                  <a:lnTo>
                    <a:pt x="1680928" y="338552"/>
                  </a:lnTo>
                  <a:cubicBezTo>
                    <a:pt x="1682821" y="226266"/>
                    <a:pt x="1681327" y="112286"/>
                    <a:pt x="1683220" y="0"/>
                  </a:cubicBezTo>
                  <a:lnTo>
                    <a:pt x="3310971" y="1694"/>
                  </a:lnTo>
                  <a:cubicBezTo>
                    <a:pt x="3312560" y="113558"/>
                    <a:pt x="3314150" y="225423"/>
                    <a:pt x="3315739" y="337287"/>
                  </a:cubicBezTo>
                  <a:lnTo>
                    <a:pt x="2793136" y="336272"/>
                  </a:lnTo>
                  <a:cubicBezTo>
                    <a:pt x="2792250" y="962998"/>
                    <a:pt x="2787979" y="1586336"/>
                    <a:pt x="2787093" y="2213062"/>
                  </a:cubicBezTo>
                  <a:lnTo>
                    <a:pt x="4665113" y="2211791"/>
                  </a:lnTo>
                  <a:cubicBezTo>
                    <a:pt x="4663647" y="2037417"/>
                    <a:pt x="4662182" y="1863044"/>
                    <a:pt x="4660716" y="1688670"/>
                  </a:cubicBezTo>
                  <a:lnTo>
                    <a:pt x="4999179" y="1687969"/>
                  </a:lnTo>
                  <a:cubicBezTo>
                    <a:pt x="4997485" y="2235333"/>
                    <a:pt x="4995793" y="2769151"/>
                    <a:pt x="4994099" y="3316515"/>
                  </a:cubicBezTo>
                  <a:lnTo>
                    <a:pt x="4663131" y="3319766"/>
                  </a:lnTo>
                  <a:cubicBezTo>
                    <a:pt x="4661203" y="3141593"/>
                    <a:pt x="4659276" y="2963420"/>
                    <a:pt x="4657348" y="2785247"/>
                  </a:cubicBezTo>
                  <a:lnTo>
                    <a:pt x="2788785" y="2786547"/>
                  </a:lnTo>
                  <a:cubicBezTo>
                    <a:pt x="2788799" y="3401418"/>
                    <a:pt x="2793895" y="4050155"/>
                    <a:pt x="2793909" y="4665026"/>
                  </a:cubicBezTo>
                  <a:lnTo>
                    <a:pt x="3316766" y="4666720"/>
                  </a:lnTo>
                  <a:cubicBezTo>
                    <a:pt x="3316760" y="4780288"/>
                    <a:pt x="3318447" y="4887081"/>
                    <a:pt x="3318441" y="5000649"/>
                  </a:cubicBezTo>
                  <a:lnTo>
                    <a:pt x="1687439" y="5000649"/>
                  </a:lnTo>
                  <a:lnTo>
                    <a:pt x="1687211" y="4664731"/>
                  </a:lnTo>
                  <a:lnTo>
                    <a:pt x="2212486" y="4663299"/>
                  </a:lnTo>
                  <a:lnTo>
                    <a:pt x="2216119" y="2791841"/>
                  </a:lnTo>
                  <a:lnTo>
                    <a:pt x="334977" y="2793337"/>
                  </a:lnTo>
                  <a:lnTo>
                    <a:pt x="337254" y="3314690"/>
                  </a:lnTo>
                  <a:lnTo>
                    <a:pt x="0" y="331287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B5233872-9B81-456D-90E6-BCF7DF462E2C}"/>
                </a:ext>
              </a:extLst>
            </p:cNvPr>
            <p:cNvSpPr/>
            <p:nvPr/>
          </p:nvSpPr>
          <p:spPr>
            <a:xfrm>
              <a:off x="2459294" y="5006227"/>
              <a:ext cx="720000" cy="720000"/>
            </a:xfrm>
            <a:custGeom>
              <a:avLst/>
              <a:gdLst>
                <a:gd name="connsiteX0" fmla="*/ 0 w 5005953"/>
                <a:gd name="connsiteY0" fmla="*/ 0 h 15498"/>
                <a:gd name="connsiteX1" fmla="*/ 5005953 w 5005953"/>
                <a:gd name="connsiteY1" fmla="*/ 15498 h 15498"/>
                <a:gd name="connsiteX0" fmla="*/ 0 w 5005953"/>
                <a:gd name="connsiteY0" fmla="*/ 0 h 15498"/>
                <a:gd name="connsiteX1" fmla="*/ 2487478 w 5005953"/>
                <a:gd name="connsiteY1" fmla="*/ 15498 h 15498"/>
                <a:gd name="connsiteX2" fmla="*/ 5005953 w 5005953"/>
                <a:gd name="connsiteY2" fmla="*/ 15498 h 15498"/>
                <a:gd name="connsiteX0" fmla="*/ 0 w 5005953"/>
                <a:gd name="connsiteY0" fmla="*/ 3380951 h 3396449"/>
                <a:gd name="connsiteX1" fmla="*/ 2502977 w 5005953"/>
                <a:gd name="connsiteY1" fmla="*/ 23 h 3396449"/>
                <a:gd name="connsiteX2" fmla="*/ 5005953 w 5005953"/>
                <a:gd name="connsiteY2" fmla="*/ 3396449 h 3396449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3" fmla="*/ 0 w 5005953"/>
                <a:gd name="connsiteY3" fmla="*/ 3380928 h 3396426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5005953 w 5005953"/>
                <a:gd name="connsiteY2" fmla="*/ 3326675 h 3326675"/>
                <a:gd name="connsiteX3" fmla="*/ 0 w 5005953"/>
                <a:gd name="connsiteY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2491675 w 5005953"/>
                <a:gd name="connsiteY2" fmla="*/ 825608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592055 w 5005953"/>
                <a:gd name="connsiteY3" fmla="*/ 519194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3561058 w 5005953"/>
                <a:gd name="connsiteY4" fmla="*/ 751668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3328584 w 5005953"/>
                <a:gd name="connsiteY5" fmla="*/ 1053885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033756 w 5005953"/>
                <a:gd name="connsiteY6" fmla="*/ 2843939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746679 w 5005953"/>
                <a:gd name="connsiteY7" fmla="*/ 2448733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4793173 w 5005953"/>
                <a:gd name="connsiteY8" fmla="*/ 2355743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0 w 5005953"/>
                <a:gd name="connsiteY11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359221 w 5005953"/>
                <a:gd name="connsiteY11" fmla="*/ 3301139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3328584 w 5005953"/>
                <a:gd name="connsiteY12" fmla="*/ 2929180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2460679 w 5005953"/>
                <a:gd name="connsiteY13" fmla="*/ 2859438 h 3326675"/>
                <a:gd name="connsiteX14" fmla="*/ 0 w 5005953"/>
                <a:gd name="connsiteY14" fmla="*/ 3311177 h 3326675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0 w 5005953"/>
                <a:gd name="connsiteY14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2576916 w 5005953"/>
                <a:gd name="connsiteY14" fmla="*/ 4541004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2956624 w 5005953"/>
                <a:gd name="connsiteY15" fmla="*/ 4494509 h 4649786"/>
                <a:gd name="connsiteX16" fmla="*/ 0 w 5005953"/>
                <a:gd name="connsiteY16" fmla="*/ 3311177 h 4649786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0 w 5005953"/>
                <a:gd name="connsiteY16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2026726 w 5005953"/>
                <a:gd name="connsiteY16" fmla="*/ 4331777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461038 w 5005953"/>
                <a:gd name="connsiteY17" fmla="*/ 4773478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1406794 w 5005953"/>
                <a:gd name="connsiteY18" fmla="*/ 4440265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1654767 w 5005953"/>
                <a:gd name="connsiteY19" fmla="*/ 4331777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771363 w 5005953"/>
                <a:gd name="connsiteY20" fmla="*/ 3115160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186626 w 5005953"/>
                <a:gd name="connsiteY21" fmla="*/ 3029919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333868 w 5005953"/>
                <a:gd name="connsiteY21" fmla="*/ 3301142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376156 w 5005953"/>
                <a:gd name="connsiteY1" fmla="*/ 2533973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83905 w 5005953"/>
                <a:gd name="connsiteY2" fmla="*/ 1286360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1681526 w 5005953"/>
                <a:gd name="connsiteY4" fmla="*/ 0 h 4990489"/>
                <a:gd name="connsiteX5" fmla="*/ 3336374 w 5005953"/>
                <a:gd name="connsiteY5" fmla="*/ 0 h 4990489"/>
                <a:gd name="connsiteX6" fmla="*/ 3320821 w 5005953"/>
                <a:gd name="connsiteY6" fmla="*/ 325433 h 4990489"/>
                <a:gd name="connsiteX7" fmla="*/ 2801604 w 5005953"/>
                <a:gd name="connsiteY7" fmla="*/ 317644 h 4990489"/>
                <a:gd name="connsiteX8" fmla="*/ 2793866 w 5005953"/>
                <a:gd name="connsiteY8" fmla="*/ 2216448 h 4990489"/>
                <a:gd name="connsiteX9" fmla="*/ 4676968 w 5005953"/>
                <a:gd name="connsiteY9" fmla="*/ 2208404 h 4990489"/>
                <a:gd name="connsiteX10" fmla="*/ 4669184 w 5005953"/>
                <a:gd name="connsiteY10" fmla="*/ 1658190 h 4990489"/>
                <a:gd name="connsiteX11" fmla="*/ 5005953 w 5005953"/>
                <a:gd name="connsiteY11" fmla="*/ 1665955 h 4990489"/>
                <a:gd name="connsiteX12" fmla="*/ 5005953 w 5005953"/>
                <a:gd name="connsiteY12" fmla="*/ 3326675 h 4990489"/>
                <a:gd name="connsiteX13" fmla="*/ 4661438 w 5005953"/>
                <a:gd name="connsiteY13" fmla="*/ 3301139 h 4990489"/>
                <a:gd name="connsiteX14" fmla="*/ 4669203 w 5005953"/>
                <a:gd name="connsiteY14" fmla="*/ 2781860 h 4990489"/>
                <a:gd name="connsiteX15" fmla="*/ 2793865 w 5005953"/>
                <a:gd name="connsiteY15" fmla="*/ 2805174 h 4990489"/>
                <a:gd name="connsiteX16" fmla="*/ 2793908 w 5005953"/>
                <a:gd name="connsiteY16" fmla="*/ 4649786 h 4990489"/>
                <a:gd name="connsiteX17" fmla="*/ 3328620 w 5005953"/>
                <a:gd name="connsiteY17" fmla="*/ 4649786 h 4990489"/>
                <a:gd name="connsiteX18" fmla="*/ 3328602 w 5005953"/>
                <a:gd name="connsiteY18" fmla="*/ 4990489 h 4990489"/>
                <a:gd name="connsiteX19" fmla="*/ 1685747 w 5005953"/>
                <a:gd name="connsiteY19" fmla="*/ 4990489 h 4990489"/>
                <a:gd name="connsiteX20" fmla="*/ 1670276 w 5005953"/>
                <a:gd name="connsiteY20" fmla="*/ 4649491 h 4990489"/>
                <a:gd name="connsiteX21" fmla="*/ 2197246 w 5005953"/>
                <a:gd name="connsiteY21" fmla="*/ 4664992 h 4990489"/>
                <a:gd name="connsiteX22" fmla="*/ 2212733 w 5005953"/>
                <a:gd name="connsiteY22" fmla="*/ 2766440 h 4990489"/>
                <a:gd name="connsiteX23" fmla="*/ 345139 w 5005953"/>
                <a:gd name="connsiteY23" fmla="*/ 2805191 h 4990489"/>
                <a:gd name="connsiteX24" fmla="*/ 333868 w 5005953"/>
                <a:gd name="connsiteY24" fmla="*/ 3301142 h 4990489"/>
                <a:gd name="connsiteX25" fmla="*/ 0 w 5005953"/>
                <a:gd name="connsiteY25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701621 w 5005953"/>
                <a:gd name="connsiteY4" fmla="*/ 1604075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073221 w 5005953"/>
                <a:gd name="connsiteY5" fmla="*/ 1673817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902739 w 5005953"/>
                <a:gd name="connsiteY6" fmla="*/ 147234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6036 w 5005953"/>
                <a:gd name="connsiteY2" fmla="*/ 168397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9749 w 4994098"/>
                <a:gd name="connsiteY10" fmla="*/ 317644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93866 w 4994098"/>
                <a:gd name="connsiteY11" fmla="*/ 2213061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77808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0711 w 4994098"/>
                <a:gd name="connsiteY14" fmla="*/ 1684582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8 w 4999179"/>
                <a:gd name="connsiteY15" fmla="*/ 3326675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87093 w 4999179"/>
                <a:gd name="connsiteY11" fmla="*/ 2209675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9396 w 4999179"/>
                <a:gd name="connsiteY6" fmla="*/ 352100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87211 w 4999179"/>
                <a:gd name="connsiteY23" fmla="*/ 4664731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6747 w 4999179"/>
                <a:gd name="connsiteY21" fmla="*/ 4993876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93909 w 4999179"/>
                <a:gd name="connsiteY19" fmla="*/ 4665026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99179" h="5000649">
                  <a:moveTo>
                    <a:pt x="0" y="3312870"/>
                  </a:moveTo>
                  <a:cubicBezTo>
                    <a:pt x="24" y="2770230"/>
                    <a:pt x="49" y="2227589"/>
                    <a:pt x="73" y="1684949"/>
                  </a:cubicBezTo>
                  <a:lnTo>
                    <a:pt x="339100" y="1682286"/>
                  </a:lnTo>
                  <a:cubicBezTo>
                    <a:pt x="339518" y="1858741"/>
                    <a:pt x="339935" y="2035195"/>
                    <a:pt x="340353" y="2211650"/>
                  </a:cubicBezTo>
                  <a:lnTo>
                    <a:pt x="2208675" y="2211899"/>
                  </a:lnTo>
                  <a:cubicBezTo>
                    <a:pt x="2208652" y="1591964"/>
                    <a:pt x="2213710" y="960174"/>
                    <a:pt x="2213687" y="340239"/>
                  </a:cubicBezTo>
                  <a:lnTo>
                    <a:pt x="1680928" y="338552"/>
                  </a:lnTo>
                  <a:cubicBezTo>
                    <a:pt x="1682821" y="226266"/>
                    <a:pt x="1681327" y="112286"/>
                    <a:pt x="1683220" y="0"/>
                  </a:cubicBezTo>
                  <a:lnTo>
                    <a:pt x="3310971" y="1694"/>
                  </a:lnTo>
                  <a:cubicBezTo>
                    <a:pt x="3312560" y="113558"/>
                    <a:pt x="3314150" y="225423"/>
                    <a:pt x="3315739" y="337287"/>
                  </a:cubicBezTo>
                  <a:lnTo>
                    <a:pt x="2793136" y="336272"/>
                  </a:lnTo>
                  <a:cubicBezTo>
                    <a:pt x="2792250" y="962998"/>
                    <a:pt x="2787979" y="1586336"/>
                    <a:pt x="2787093" y="2213062"/>
                  </a:cubicBezTo>
                  <a:lnTo>
                    <a:pt x="4665113" y="2211791"/>
                  </a:lnTo>
                  <a:cubicBezTo>
                    <a:pt x="4663647" y="2037417"/>
                    <a:pt x="4662182" y="1863044"/>
                    <a:pt x="4660716" y="1688670"/>
                  </a:cubicBezTo>
                  <a:lnTo>
                    <a:pt x="4999179" y="1687969"/>
                  </a:lnTo>
                  <a:cubicBezTo>
                    <a:pt x="4997485" y="2235333"/>
                    <a:pt x="4995793" y="2769151"/>
                    <a:pt x="4994099" y="3316515"/>
                  </a:cubicBezTo>
                  <a:lnTo>
                    <a:pt x="4663131" y="3319766"/>
                  </a:lnTo>
                  <a:cubicBezTo>
                    <a:pt x="4661203" y="3141593"/>
                    <a:pt x="4659276" y="2963420"/>
                    <a:pt x="4657348" y="2785247"/>
                  </a:cubicBezTo>
                  <a:lnTo>
                    <a:pt x="2788785" y="2786547"/>
                  </a:lnTo>
                  <a:cubicBezTo>
                    <a:pt x="2788799" y="3401418"/>
                    <a:pt x="2793895" y="4050155"/>
                    <a:pt x="2793909" y="4665026"/>
                  </a:cubicBezTo>
                  <a:lnTo>
                    <a:pt x="3316766" y="4666720"/>
                  </a:lnTo>
                  <a:cubicBezTo>
                    <a:pt x="3316760" y="4780288"/>
                    <a:pt x="3318447" y="4887081"/>
                    <a:pt x="3318441" y="5000649"/>
                  </a:cubicBezTo>
                  <a:lnTo>
                    <a:pt x="1687439" y="5000649"/>
                  </a:lnTo>
                  <a:lnTo>
                    <a:pt x="1687211" y="4664731"/>
                  </a:lnTo>
                  <a:lnTo>
                    <a:pt x="2212486" y="4663299"/>
                  </a:lnTo>
                  <a:lnTo>
                    <a:pt x="2216119" y="2791841"/>
                  </a:lnTo>
                  <a:lnTo>
                    <a:pt x="334977" y="2793337"/>
                  </a:lnTo>
                  <a:lnTo>
                    <a:pt x="337254" y="3314690"/>
                  </a:lnTo>
                  <a:lnTo>
                    <a:pt x="0" y="331287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rgbClr val="3C6CC2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F33C86BB-C090-4C4A-8FF3-3AE0CCE2C65F}"/>
                </a:ext>
              </a:extLst>
            </p:cNvPr>
            <p:cNvSpPr/>
            <p:nvPr/>
          </p:nvSpPr>
          <p:spPr>
            <a:xfrm>
              <a:off x="9025464" y="5006227"/>
              <a:ext cx="720000" cy="720000"/>
            </a:xfrm>
            <a:custGeom>
              <a:avLst/>
              <a:gdLst>
                <a:gd name="connsiteX0" fmla="*/ 0 w 5005953"/>
                <a:gd name="connsiteY0" fmla="*/ 0 h 15498"/>
                <a:gd name="connsiteX1" fmla="*/ 5005953 w 5005953"/>
                <a:gd name="connsiteY1" fmla="*/ 15498 h 15498"/>
                <a:gd name="connsiteX0" fmla="*/ 0 w 5005953"/>
                <a:gd name="connsiteY0" fmla="*/ 0 h 15498"/>
                <a:gd name="connsiteX1" fmla="*/ 2487478 w 5005953"/>
                <a:gd name="connsiteY1" fmla="*/ 15498 h 15498"/>
                <a:gd name="connsiteX2" fmla="*/ 5005953 w 5005953"/>
                <a:gd name="connsiteY2" fmla="*/ 15498 h 15498"/>
                <a:gd name="connsiteX0" fmla="*/ 0 w 5005953"/>
                <a:gd name="connsiteY0" fmla="*/ 3380951 h 3396449"/>
                <a:gd name="connsiteX1" fmla="*/ 2502977 w 5005953"/>
                <a:gd name="connsiteY1" fmla="*/ 23 h 3396449"/>
                <a:gd name="connsiteX2" fmla="*/ 5005953 w 5005953"/>
                <a:gd name="connsiteY2" fmla="*/ 3396449 h 3396449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0" fmla="*/ 0 w 5005953"/>
                <a:gd name="connsiteY0" fmla="*/ 3380928 h 3396426"/>
                <a:gd name="connsiteX1" fmla="*/ 2502977 w 5005953"/>
                <a:gd name="connsiteY1" fmla="*/ 0 h 3396426"/>
                <a:gd name="connsiteX2" fmla="*/ 5005953 w 5005953"/>
                <a:gd name="connsiteY2" fmla="*/ 3396426 h 3396426"/>
                <a:gd name="connsiteX3" fmla="*/ 0 w 5005953"/>
                <a:gd name="connsiteY3" fmla="*/ 3380928 h 3396426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5005953 w 5005953"/>
                <a:gd name="connsiteY2" fmla="*/ 3326675 h 3326675"/>
                <a:gd name="connsiteX3" fmla="*/ 0 w 5005953"/>
                <a:gd name="connsiteY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2491675 w 5005953"/>
                <a:gd name="connsiteY2" fmla="*/ 825608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5005953 w 5005953"/>
                <a:gd name="connsiteY3" fmla="*/ 3326675 h 3326675"/>
                <a:gd name="connsiteX4" fmla="*/ 0 w 5005953"/>
                <a:gd name="connsiteY4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592055 w 5005953"/>
                <a:gd name="connsiteY3" fmla="*/ 519194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5005953 w 5005953"/>
                <a:gd name="connsiteY4" fmla="*/ 3326675 h 3326675"/>
                <a:gd name="connsiteX5" fmla="*/ 0 w 5005953"/>
                <a:gd name="connsiteY5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3561058 w 5005953"/>
                <a:gd name="connsiteY4" fmla="*/ 751668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5005953 w 5005953"/>
                <a:gd name="connsiteY5" fmla="*/ 3326675 h 3326675"/>
                <a:gd name="connsiteX6" fmla="*/ 0 w 5005953"/>
                <a:gd name="connsiteY6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3328584 w 5005953"/>
                <a:gd name="connsiteY5" fmla="*/ 1053885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5005953 w 5005953"/>
                <a:gd name="connsiteY6" fmla="*/ 3326675 h 3326675"/>
                <a:gd name="connsiteX7" fmla="*/ 0 w 5005953"/>
                <a:gd name="connsiteY7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033756 w 5005953"/>
                <a:gd name="connsiteY6" fmla="*/ 2843939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5005953 w 5005953"/>
                <a:gd name="connsiteY7" fmla="*/ 3326675 h 3326675"/>
                <a:gd name="connsiteX8" fmla="*/ 0 w 5005953"/>
                <a:gd name="connsiteY8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746679 w 5005953"/>
                <a:gd name="connsiteY7" fmla="*/ 2448733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3326675 h 3326675"/>
                <a:gd name="connsiteX9" fmla="*/ 0 w 5005953"/>
                <a:gd name="connsiteY9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4793173 w 5005953"/>
                <a:gd name="connsiteY8" fmla="*/ 2355743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0 w 5005953"/>
                <a:gd name="connsiteY10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0 w 5005953"/>
                <a:gd name="connsiteY11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359221 w 5005953"/>
                <a:gd name="connsiteY11" fmla="*/ 3301139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0 w 5005953"/>
                <a:gd name="connsiteY12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3328584 w 5005953"/>
                <a:gd name="connsiteY12" fmla="*/ 2929180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0 w 5005953"/>
                <a:gd name="connsiteY13" fmla="*/ 3311177 h 3326675"/>
                <a:gd name="connsiteX0" fmla="*/ 0 w 5005953"/>
                <a:gd name="connsiteY0" fmla="*/ 3311177 h 3326675"/>
                <a:gd name="connsiteX1" fmla="*/ 1681526 w 5005953"/>
                <a:gd name="connsiteY1" fmla="*/ 0 h 3326675"/>
                <a:gd name="connsiteX2" fmla="*/ 3336374 w 5005953"/>
                <a:gd name="connsiteY2" fmla="*/ 0 h 3326675"/>
                <a:gd name="connsiteX3" fmla="*/ 3320821 w 5005953"/>
                <a:gd name="connsiteY3" fmla="*/ 325433 h 3326675"/>
                <a:gd name="connsiteX4" fmla="*/ 2801604 w 5005953"/>
                <a:gd name="connsiteY4" fmla="*/ 317644 h 3326675"/>
                <a:gd name="connsiteX5" fmla="*/ 2793866 w 5005953"/>
                <a:gd name="connsiteY5" fmla="*/ 2216448 h 3326675"/>
                <a:gd name="connsiteX6" fmla="*/ 4676968 w 5005953"/>
                <a:gd name="connsiteY6" fmla="*/ 2208404 h 3326675"/>
                <a:gd name="connsiteX7" fmla="*/ 4669184 w 5005953"/>
                <a:gd name="connsiteY7" fmla="*/ 1658190 h 3326675"/>
                <a:gd name="connsiteX8" fmla="*/ 5005953 w 5005953"/>
                <a:gd name="connsiteY8" fmla="*/ 1665955 h 3326675"/>
                <a:gd name="connsiteX9" fmla="*/ 5005953 w 5005953"/>
                <a:gd name="connsiteY9" fmla="*/ 3326675 h 3326675"/>
                <a:gd name="connsiteX10" fmla="*/ 4661438 w 5005953"/>
                <a:gd name="connsiteY10" fmla="*/ 3301139 h 3326675"/>
                <a:gd name="connsiteX11" fmla="*/ 4669203 w 5005953"/>
                <a:gd name="connsiteY11" fmla="*/ 2781860 h 3326675"/>
                <a:gd name="connsiteX12" fmla="*/ 2793865 w 5005953"/>
                <a:gd name="connsiteY12" fmla="*/ 2805174 h 3326675"/>
                <a:gd name="connsiteX13" fmla="*/ 2460679 w 5005953"/>
                <a:gd name="connsiteY13" fmla="*/ 2859438 h 3326675"/>
                <a:gd name="connsiteX14" fmla="*/ 0 w 5005953"/>
                <a:gd name="connsiteY14" fmla="*/ 3311177 h 3326675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0 w 5005953"/>
                <a:gd name="connsiteY14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2576916 w 5005953"/>
                <a:gd name="connsiteY14" fmla="*/ 4541004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0 w 5005953"/>
                <a:gd name="connsiteY15" fmla="*/ 3311177 h 4649786"/>
                <a:gd name="connsiteX0" fmla="*/ 0 w 5005953"/>
                <a:gd name="connsiteY0" fmla="*/ 3311177 h 4649786"/>
                <a:gd name="connsiteX1" fmla="*/ 1681526 w 5005953"/>
                <a:gd name="connsiteY1" fmla="*/ 0 h 4649786"/>
                <a:gd name="connsiteX2" fmla="*/ 3336374 w 5005953"/>
                <a:gd name="connsiteY2" fmla="*/ 0 h 4649786"/>
                <a:gd name="connsiteX3" fmla="*/ 3320821 w 5005953"/>
                <a:gd name="connsiteY3" fmla="*/ 325433 h 4649786"/>
                <a:gd name="connsiteX4" fmla="*/ 2801604 w 5005953"/>
                <a:gd name="connsiteY4" fmla="*/ 317644 h 4649786"/>
                <a:gd name="connsiteX5" fmla="*/ 2793866 w 5005953"/>
                <a:gd name="connsiteY5" fmla="*/ 2216448 h 4649786"/>
                <a:gd name="connsiteX6" fmla="*/ 4676968 w 5005953"/>
                <a:gd name="connsiteY6" fmla="*/ 2208404 h 4649786"/>
                <a:gd name="connsiteX7" fmla="*/ 4669184 w 5005953"/>
                <a:gd name="connsiteY7" fmla="*/ 1658190 h 4649786"/>
                <a:gd name="connsiteX8" fmla="*/ 5005953 w 5005953"/>
                <a:gd name="connsiteY8" fmla="*/ 1665955 h 4649786"/>
                <a:gd name="connsiteX9" fmla="*/ 5005953 w 5005953"/>
                <a:gd name="connsiteY9" fmla="*/ 3326675 h 4649786"/>
                <a:gd name="connsiteX10" fmla="*/ 4661438 w 5005953"/>
                <a:gd name="connsiteY10" fmla="*/ 3301139 h 4649786"/>
                <a:gd name="connsiteX11" fmla="*/ 4669203 w 5005953"/>
                <a:gd name="connsiteY11" fmla="*/ 2781860 h 4649786"/>
                <a:gd name="connsiteX12" fmla="*/ 2793865 w 5005953"/>
                <a:gd name="connsiteY12" fmla="*/ 2805174 h 4649786"/>
                <a:gd name="connsiteX13" fmla="*/ 2793908 w 5005953"/>
                <a:gd name="connsiteY13" fmla="*/ 4649786 h 4649786"/>
                <a:gd name="connsiteX14" fmla="*/ 3328620 w 5005953"/>
                <a:gd name="connsiteY14" fmla="*/ 4649786 h 4649786"/>
                <a:gd name="connsiteX15" fmla="*/ 2956624 w 5005953"/>
                <a:gd name="connsiteY15" fmla="*/ 4494509 h 4649786"/>
                <a:gd name="connsiteX16" fmla="*/ 0 w 5005953"/>
                <a:gd name="connsiteY16" fmla="*/ 3311177 h 4649786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0 w 5005953"/>
                <a:gd name="connsiteY16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2026726 w 5005953"/>
                <a:gd name="connsiteY16" fmla="*/ 4331777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0 w 5005953"/>
                <a:gd name="connsiteY17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461038 w 5005953"/>
                <a:gd name="connsiteY17" fmla="*/ 4773478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0 w 5005953"/>
                <a:gd name="connsiteY18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1406794 w 5005953"/>
                <a:gd name="connsiteY18" fmla="*/ 4440265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0 w 5005953"/>
                <a:gd name="connsiteY19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1654767 w 5005953"/>
                <a:gd name="connsiteY19" fmla="*/ 4331777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0 w 5005953"/>
                <a:gd name="connsiteY20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771363 w 5005953"/>
                <a:gd name="connsiteY20" fmla="*/ 3115160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0 w 5005953"/>
                <a:gd name="connsiteY21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186626 w 5005953"/>
                <a:gd name="connsiteY21" fmla="*/ 3029919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1681526 w 5005953"/>
                <a:gd name="connsiteY1" fmla="*/ 0 h 4990489"/>
                <a:gd name="connsiteX2" fmla="*/ 3336374 w 5005953"/>
                <a:gd name="connsiteY2" fmla="*/ 0 h 4990489"/>
                <a:gd name="connsiteX3" fmla="*/ 3320821 w 5005953"/>
                <a:gd name="connsiteY3" fmla="*/ 325433 h 4990489"/>
                <a:gd name="connsiteX4" fmla="*/ 2801604 w 5005953"/>
                <a:gd name="connsiteY4" fmla="*/ 317644 h 4990489"/>
                <a:gd name="connsiteX5" fmla="*/ 2793866 w 5005953"/>
                <a:gd name="connsiteY5" fmla="*/ 2216448 h 4990489"/>
                <a:gd name="connsiteX6" fmla="*/ 4676968 w 5005953"/>
                <a:gd name="connsiteY6" fmla="*/ 2208404 h 4990489"/>
                <a:gd name="connsiteX7" fmla="*/ 4669184 w 5005953"/>
                <a:gd name="connsiteY7" fmla="*/ 1658190 h 4990489"/>
                <a:gd name="connsiteX8" fmla="*/ 5005953 w 5005953"/>
                <a:gd name="connsiteY8" fmla="*/ 1665955 h 4990489"/>
                <a:gd name="connsiteX9" fmla="*/ 5005953 w 5005953"/>
                <a:gd name="connsiteY9" fmla="*/ 3326675 h 4990489"/>
                <a:gd name="connsiteX10" fmla="*/ 4661438 w 5005953"/>
                <a:gd name="connsiteY10" fmla="*/ 3301139 h 4990489"/>
                <a:gd name="connsiteX11" fmla="*/ 4669203 w 5005953"/>
                <a:gd name="connsiteY11" fmla="*/ 2781860 h 4990489"/>
                <a:gd name="connsiteX12" fmla="*/ 2793865 w 5005953"/>
                <a:gd name="connsiteY12" fmla="*/ 2805174 h 4990489"/>
                <a:gd name="connsiteX13" fmla="*/ 2793908 w 5005953"/>
                <a:gd name="connsiteY13" fmla="*/ 4649786 h 4990489"/>
                <a:gd name="connsiteX14" fmla="*/ 3328620 w 5005953"/>
                <a:gd name="connsiteY14" fmla="*/ 4649786 h 4990489"/>
                <a:gd name="connsiteX15" fmla="*/ 3328602 w 5005953"/>
                <a:gd name="connsiteY15" fmla="*/ 4990489 h 4990489"/>
                <a:gd name="connsiteX16" fmla="*/ 1685747 w 5005953"/>
                <a:gd name="connsiteY16" fmla="*/ 4990489 h 4990489"/>
                <a:gd name="connsiteX17" fmla="*/ 1670276 w 5005953"/>
                <a:gd name="connsiteY17" fmla="*/ 4649491 h 4990489"/>
                <a:gd name="connsiteX18" fmla="*/ 2197246 w 5005953"/>
                <a:gd name="connsiteY18" fmla="*/ 4664992 h 4990489"/>
                <a:gd name="connsiteX19" fmla="*/ 2212733 w 5005953"/>
                <a:gd name="connsiteY19" fmla="*/ 2766440 h 4990489"/>
                <a:gd name="connsiteX20" fmla="*/ 345139 w 5005953"/>
                <a:gd name="connsiteY20" fmla="*/ 2805191 h 4990489"/>
                <a:gd name="connsiteX21" fmla="*/ 333868 w 5005953"/>
                <a:gd name="connsiteY21" fmla="*/ 3301142 h 4990489"/>
                <a:gd name="connsiteX22" fmla="*/ 0 w 5005953"/>
                <a:gd name="connsiteY22" fmla="*/ 3311177 h 4990489"/>
                <a:gd name="connsiteX0" fmla="*/ 0 w 5005953"/>
                <a:gd name="connsiteY0" fmla="*/ 3311177 h 4990489"/>
                <a:gd name="connsiteX1" fmla="*/ 376156 w 5005953"/>
                <a:gd name="connsiteY1" fmla="*/ 2533973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1681526 w 5005953"/>
                <a:gd name="connsiteY2" fmla="*/ 0 h 4990489"/>
                <a:gd name="connsiteX3" fmla="*/ 3336374 w 5005953"/>
                <a:gd name="connsiteY3" fmla="*/ 0 h 4990489"/>
                <a:gd name="connsiteX4" fmla="*/ 3320821 w 5005953"/>
                <a:gd name="connsiteY4" fmla="*/ 325433 h 4990489"/>
                <a:gd name="connsiteX5" fmla="*/ 2801604 w 5005953"/>
                <a:gd name="connsiteY5" fmla="*/ 317644 h 4990489"/>
                <a:gd name="connsiteX6" fmla="*/ 2793866 w 5005953"/>
                <a:gd name="connsiteY6" fmla="*/ 2216448 h 4990489"/>
                <a:gd name="connsiteX7" fmla="*/ 4676968 w 5005953"/>
                <a:gd name="connsiteY7" fmla="*/ 2208404 h 4990489"/>
                <a:gd name="connsiteX8" fmla="*/ 4669184 w 5005953"/>
                <a:gd name="connsiteY8" fmla="*/ 1658190 h 4990489"/>
                <a:gd name="connsiteX9" fmla="*/ 5005953 w 5005953"/>
                <a:gd name="connsiteY9" fmla="*/ 1665955 h 4990489"/>
                <a:gd name="connsiteX10" fmla="*/ 5005953 w 5005953"/>
                <a:gd name="connsiteY10" fmla="*/ 3326675 h 4990489"/>
                <a:gd name="connsiteX11" fmla="*/ 4661438 w 5005953"/>
                <a:gd name="connsiteY11" fmla="*/ 3301139 h 4990489"/>
                <a:gd name="connsiteX12" fmla="*/ 4669203 w 5005953"/>
                <a:gd name="connsiteY12" fmla="*/ 2781860 h 4990489"/>
                <a:gd name="connsiteX13" fmla="*/ 2793865 w 5005953"/>
                <a:gd name="connsiteY13" fmla="*/ 2805174 h 4990489"/>
                <a:gd name="connsiteX14" fmla="*/ 2793908 w 5005953"/>
                <a:gd name="connsiteY14" fmla="*/ 4649786 h 4990489"/>
                <a:gd name="connsiteX15" fmla="*/ 3328620 w 5005953"/>
                <a:gd name="connsiteY15" fmla="*/ 4649786 h 4990489"/>
                <a:gd name="connsiteX16" fmla="*/ 3328602 w 5005953"/>
                <a:gd name="connsiteY16" fmla="*/ 4990489 h 4990489"/>
                <a:gd name="connsiteX17" fmla="*/ 1685747 w 5005953"/>
                <a:gd name="connsiteY17" fmla="*/ 4990489 h 4990489"/>
                <a:gd name="connsiteX18" fmla="*/ 1670276 w 5005953"/>
                <a:gd name="connsiteY18" fmla="*/ 4649491 h 4990489"/>
                <a:gd name="connsiteX19" fmla="*/ 2197246 w 5005953"/>
                <a:gd name="connsiteY19" fmla="*/ 4664992 h 4990489"/>
                <a:gd name="connsiteX20" fmla="*/ 2212733 w 5005953"/>
                <a:gd name="connsiteY20" fmla="*/ 2766440 h 4990489"/>
                <a:gd name="connsiteX21" fmla="*/ 345139 w 5005953"/>
                <a:gd name="connsiteY21" fmla="*/ 2805191 h 4990489"/>
                <a:gd name="connsiteX22" fmla="*/ 333868 w 5005953"/>
                <a:gd name="connsiteY22" fmla="*/ 3301142 h 4990489"/>
                <a:gd name="connsiteX23" fmla="*/ 0 w 5005953"/>
                <a:gd name="connsiteY23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83905 w 5005953"/>
                <a:gd name="connsiteY2" fmla="*/ 1286360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1681526 w 5005953"/>
                <a:gd name="connsiteY3" fmla="*/ 0 h 4990489"/>
                <a:gd name="connsiteX4" fmla="*/ 3336374 w 5005953"/>
                <a:gd name="connsiteY4" fmla="*/ 0 h 4990489"/>
                <a:gd name="connsiteX5" fmla="*/ 3320821 w 5005953"/>
                <a:gd name="connsiteY5" fmla="*/ 325433 h 4990489"/>
                <a:gd name="connsiteX6" fmla="*/ 2801604 w 5005953"/>
                <a:gd name="connsiteY6" fmla="*/ 317644 h 4990489"/>
                <a:gd name="connsiteX7" fmla="*/ 2793866 w 5005953"/>
                <a:gd name="connsiteY7" fmla="*/ 2216448 h 4990489"/>
                <a:gd name="connsiteX8" fmla="*/ 4676968 w 5005953"/>
                <a:gd name="connsiteY8" fmla="*/ 2208404 h 4990489"/>
                <a:gd name="connsiteX9" fmla="*/ 4669184 w 5005953"/>
                <a:gd name="connsiteY9" fmla="*/ 1658190 h 4990489"/>
                <a:gd name="connsiteX10" fmla="*/ 5005953 w 5005953"/>
                <a:gd name="connsiteY10" fmla="*/ 1665955 h 4990489"/>
                <a:gd name="connsiteX11" fmla="*/ 5005953 w 5005953"/>
                <a:gd name="connsiteY11" fmla="*/ 3326675 h 4990489"/>
                <a:gd name="connsiteX12" fmla="*/ 4661438 w 5005953"/>
                <a:gd name="connsiteY12" fmla="*/ 3301139 h 4990489"/>
                <a:gd name="connsiteX13" fmla="*/ 4669203 w 5005953"/>
                <a:gd name="connsiteY13" fmla="*/ 2781860 h 4990489"/>
                <a:gd name="connsiteX14" fmla="*/ 2793865 w 5005953"/>
                <a:gd name="connsiteY14" fmla="*/ 2805174 h 4990489"/>
                <a:gd name="connsiteX15" fmla="*/ 2793908 w 5005953"/>
                <a:gd name="connsiteY15" fmla="*/ 4649786 h 4990489"/>
                <a:gd name="connsiteX16" fmla="*/ 3328620 w 5005953"/>
                <a:gd name="connsiteY16" fmla="*/ 4649786 h 4990489"/>
                <a:gd name="connsiteX17" fmla="*/ 3328602 w 5005953"/>
                <a:gd name="connsiteY17" fmla="*/ 4990489 h 4990489"/>
                <a:gd name="connsiteX18" fmla="*/ 1685747 w 5005953"/>
                <a:gd name="connsiteY18" fmla="*/ 4990489 h 4990489"/>
                <a:gd name="connsiteX19" fmla="*/ 1670276 w 5005953"/>
                <a:gd name="connsiteY19" fmla="*/ 4649491 h 4990489"/>
                <a:gd name="connsiteX20" fmla="*/ 2197246 w 5005953"/>
                <a:gd name="connsiteY20" fmla="*/ 4664992 h 4990489"/>
                <a:gd name="connsiteX21" fmla="*/ 2212733 w 5005953"/>
                <a:gd name="connsiteY21" fmla="*/ 2766440 h 4990489"/>
                <a:gd name="connsiteX22" fmla="*/ 345139 w 5005953"/>
                <a:gd name="connsiteY22" fmla="*/ 2805191 h 4990489"/>
                <a:gd name="connsiteX23" fmla="*/ 333868 w 5005953"/>
                <a:gd name="connsiteY23" fmla="*/ 3301142 h 4990489"/>
                <a:gd name="connsiteX24" fmla="*/ 0 w 5005953"/>
                <a:gd name="connsiteY24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1681526 w 5005953"/>
                <a:gd name="connsiteY4" fmla="*/ 0 h 4990489"/>
                <a:gd name="connsiteX5" fmla="*/ 3336374 w 5005953"/>
                <a:gd name="connsiteY5" fmla="*/ 0 h 4990489"/>
                <a:gd name="connsiteX6" fmla="*/ 3320821 w 5005953"/>
                <a:gd name="connsiteY6" fmla="*/ 325433 h 4990489"/>
                <a:gd name="connsiteX7" fmla="*/ 2801604 w 5005953"/>
                <a:gd name="connsiteY7" fmla="*/ 317644 h 4990489"/>
                <a:gd name="connsiteX8" fmla="*/ 2793866 w 5005953"/>
                <a:gd name="connsiteY8" fmla="*/ 2216448 h 4990489"/>
                <a:gd name="connsiteX9" fmla="*/ 4676968 w 5005953"/>
                <a:gd name="connsiteY9" fmla="*/ 2208404 h 4990489"/>
                <a:gd name="connsiteX10" fmla="*/ 4669184 w 5005953"/>
                <a:gd name="connsiteY10" fmla="*/ 1658190 h 4990489"/>
                <a:gd name="connsiteX11" fmla="*/ 5005953 w 5005953"/>
                <a:gd name="connsiteY11" fmla="*/ 1665955 h 4990489"/>
                <a:gd name="connsiteX12" fmla="*/ 5005953 w 5005953"/>
                <a:gd name="connsiteY12" fmla="*/ 3326675 h 4990489"/>
                <a:gd name="connsiteX13" fmla="*/ 4661438 w 5005953"/>
                <a:gd name="connsiteY13" fmla="*/ 3301139 h 4990489"/>
                <a:gd name="connsiteX14" fmla="*/ 4669203 w 5005953"/>
                <a:gd name="connsiteY14" fmla="*/ 2781860 h 4990489"/>
                <a:gd name="connsiteX15" fmla="*/ 2793865 w 5005953"/>
                <a:gd name="connsiteY15" fmla="*/ 2805174 h 4990489"/>
                <a:gd name="connsiteX16" fmla="*/ 2793908 w 5005953"/>
                <a:gd name="connsiteY16" fmla="*/ 4649786 h 4990489"/>
                <a:gd name="connsiteX17" fmla="*/ 3328620 w 5005953"/>
                <a:gd name="connsiteY17" fmla="*/ 4649786 h 4990489"/>
                <a:gd name="connsiteX18" fmla="*/ 3328602 w 5005953"/>
                <a:gd name="connsiteY18" fmla="*/ 4990489 h 4990489"/>
                <a:gd name="connsiteX19" fmla="*/ 1685747 w 5005953"/>
                <a:gd name="connsiteY19" fmla="*/ 4990489 h 4990489"/>
                <a:gd name="connsiteX20" fmla="*/ 1670276 w 5005953"/>
                <a:gd name="connsiteY20" fmla="*/ 4649491 h 4990489"/>
                <a:gd name="connsiteX21" fmla="*/ 2197246 w 5005953"/>
                <a:gd name="connsiteY21" fmla="*/ 4664992 h 4990489"/>
                <a:gd name="connsiteX22" fmla="*/ 2212733 w 5005953"/>
                <a:gd name="connsiteY22" fmla="*/ 2766440 h 4990489"/>
                <a:gd name="connsiteX23" fmla="*/ 345139 w 5005953"/>
                <a:gd name="connsiteY23" fmla="*/ 2805191 h 4990489"/>
                <a:gd name="connsiteX24" fmla="*/ 333868 w 5005953"/>
                <a:gd name="connsiteY24" fmla="*/ 3301142 h 4990489"/>
                <a:gd name="connsiteX25" fmla="*/ 0 w 5005953"/>
                <a:gd name="connsiteY25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701621 w 5005953"/>
                <a:gd name="connsiteY4" fmla="*/ 1604075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1681526 w 5005953"/>
                <a:gd name="connsiteY5" fmla="*/ 0 h 4990489"/>
                <a:gd name="connsiteX6" fmla="*/ 3336374 w 5005953"/>
                <a:gd name="connsiteY6" fmla="*/ 0 h 4990489"/>
                <a:gd name="connsiteX7" fmla="*/ 3320821 w 5005953"/>
                <a:gd name="connsiteY7" fmla="*/ 325433 h 4990489"/>
                <a:gd name="connsiteX8" fmla="*/ 2801604 w 5005953"/>
                <a:gd name="connsiteY8" fmla="*/ 317644 h 4990489"/>
                <a:gd name="connsiteX9" fmla="*/ 2793866 w 5005953"/>
                <a:gd name="connsiteY9" fmla="*/ 2216448 h 4990489"/>
                <a:gd name="connsiteX10" fmla="*/ 4676968 w 5005953"/>
                <a:gd name="connsiteY10" fmla="*/ 2208404 h 4990489"/>
                <a:gd name="connsiteX11" fmla="*/ 4669184 w 5005953"/>
                <a:gd name="connsiteY11" fmla="*/ 1658190 h 4990489"/>
                <a:gd name="connsiteX12" fmla="*/ 5005953 w 5005953"/>
                <a:gd name="connsiteY12" fmla="*/ 1665955 h 4990489"/>
                <a:gd name="connsiteX13" fmla="*/ 5005953 w 5005953"/>
                <a:gd name="connsiteY13" fmla="*/ 3326675 h 4990489"/>
                <a:gd name="connsiteX14" fmla="*/ 4661438 w 5005953"/>
                <a:gd name="connsiteY14" fmla="*/ 3301139 h 4990489"/>
                <a:gd name="connsiteX15" fmla="*/ 4669203 w 5005953"/>
                <a:gd name="connsiteY15" fmla="*/ 2781860 h 4990489"/>
                <a:gd name="connsiteX16" fmla="*/ 2793865 w 5005953"/>
                <a:gd name="connsiteY16" fmla="*/ 2805174 h 4990489"/>
                <a:gd name="connsiteX17" fmla="*/ 2793908 w 5005953"/>
                <a:gd name="connsiteY17" fmla="*/ 4649786 h 4990489"/>
                <a:gd name="connsiteX18" fmla="*/ 3328620 w 5005953"/>
                <a:gd name="connsiteY18" fmla="*/ 4649786 h 4990489"/>
                <a:gd name="connsiteX19" fmla="*/ 3328602 w 5005953"/>
                <a:gd name="connsiteY19" fmla="*/ 4990489 h 4990489"/>
                <a:gd name="connsiteX20" fmla="*/ 1685747 w 5005953"/>
                <a:gd name="connsiteY20" fmla="*/ 4990489 h 4990489"/>
                <a:gd name="connsiteX21" fmla="*/ 1670276 w 5005953"/>
                <a:gd name="connsiteY21" fmla="*/ 4649491 h 4990489"/>
                <a:gd name="connsiteX22" fmla="*/ 2197246 w 5005953"/>
                <a:gd name="connsiteY22" fmla="*/ 4664992 h 4990489"/>
                <a:gd name="connsiteX23" fmla="*/ 2212733 w 5005953"/>
                <a:gd name="connsiteY23" fmla="*/ 2766440 h 4990489"/>
                <a:gd name="connsiteX24" fmla="*/ 345139 w 5005953"/>
                <a:gd name="connsiteY24" fmla="*/ 2805191 h 4990489"/>
                <a:gd name="connsiteX25" fmla="*/ 333868 w 5005953"/>
                <a:gd name="connsiteY25" fmla="*/ 3301142 h 4990489"/>
                <a:gd name="connsiteX26" fmla="*/ 0 w 5005953"/>
                <a:gd name="connsiteY26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073221 w 5005953"/>
                <a:gd name="connsiteY5" fmla="*/ 1673817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681526 w 5005953"/>
                <a:gd name="connsiteY6" fmla="*/ 0 h 4990489"/>
                <a:gd name="connsiteX7" fmla="*/ 3336374 w 5005953"/>
                <a:gd name="connsiteY7" fmla="*/ 0 h 4990489"/>
                <a:gd name="connsiteX8" fmla="*/ 3320821 w 5005953"/>
                <a:gd name="connsiteY8" fmla="*/ 325433 h 4990489"/>
                <a:gd name="connsiteX9" fmla="*/ 2801604 w 5005953"/>
                <a:gd name="connsiteY9" fmla="*/ 317644 h 4990489"/>
                <a:gd name="connsiteX10" fmla="*/ 2793866 w 5005953"/>
                <a:gd name="connsiteY10" fmla="*/ 2216448 h 4990489"/>
                <a:gd name="connsiteX11" fmla="*/ 4676968 w 5005953"/>
                <a:gd name="connsiteY11" fmla="*/ 2208404 h 4990489"/>
                <a:gd name="connsiteX12" fmla="*/ 4669184 w 5005953"/>
                <a:gd name="connsiteY12" fmla="*/ 1658190 h 4990489"/>
                <a:gd name="connsiteX13" fmla="*/ 5005953 w 5005953"/>
                <a:gd name="connsiteY13" fmla="*/ 1665955 h 4990489"/>
                <a:gd name="connsiteX14" fmla="*/ 5005953 w 5005953"/>
                <a:gd name="connsiteY14" fmla="*/ 3326675 h 4990489"/>
                <a:gd name="connsiteX15" fmla="*/ 4661438 w 5005953"/>
                <a:gd name="connsiteY15" fmla="*/ 3301139 h 4990489"/>
                <a:gd name="connsiteX16" fmla="*/ 4669203 w 5005953"/>
                <a:gd name="connsiteY16" fmla="*/ 2781860 h 4990489"/>
                <a:gd name="connsiteX17" fmla="*/ 2793865 w 5005953"/>
                <a:gd name="connsiteY17" fmla="*/ 2805174 h 4990489"/>
                <a:gd name="connsiteX18" fmla="*/ 2793908 w 5005953"/>
                <a:gd name="connsiteY18" fmla="*/ 4649786 h 4990489"/>
                <a:gd name="connsiteX19" fmla="*/ 3328620 w 5005953"/>
                <a:gd name="connsiteY19" fmla="*/ 4649786 h 4990489"/>
                <a:gd name="connsiteX20" fmla="*/ 3328602 w 5005953"/>
                <a:gd name="connsiteY20" fmla="*/ 4990489 h 4990489"/>
                <a:gd name="connsiteX21" fmla="*/ 1685747 w 5005953"/>
                <a:gd name="connsiteY21" fmla="*/ 4990489 h 4990489"/>
                <a:gd name="connsiteX22" fmla="*/ 1670276 w 5005953"/>
                <a:gd name="connsiteY22" fmla="*/ 4649491 h 4990489"/>
                <a:gd name="connsiteX23" fmla="*/ 2197246 w 5005953"/>
                <a:gd name="connsiteY23" fmla="*/ 4664992 h 4990489"/>
                <a:gd name="connsiteX24" fmla="*/ 2212733 w 5005953"/>
                <a:gd name="connsiteY24" fmla="*/ 2766440 h 4990489"/>
                <a:gd name="connsiteX25" fmla="*/ 345139 w 5005953"/>
                <a:gd name="connsiteY25" fmla="*/ 2805191 h 4990489"/>
                <a:gd name="connsiteX26" fmla="*/ 333868 w 5005953"/>
                <a:gd name="connsiteY26" fmla="*/ 3301142 h 4990489"/>
                <a:gd name="connsiteX27" fmla="*/ 0 w 5005953"/>
                <a:gd name="connsiteY27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902739 w 5005953"/>
                <a:gd name="connsiteY6" fmla="*/ 147234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60676 w 5005953"/>
                <a:gd name="connsiteY3" fmla="*/ 2193022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37408 w 5005953"/>
                <a:gd name="connsiteY2" fmla="*/ 167381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6036 w 5005953"/>
                <a:gd name="connsiteY2" fmla="*/ 168397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5005953"/>
                <a:gd name="connsiteY0" fmla="*/ 3311177 h 4990489"/>
                <a:gd name="connsiteX1" fmla="*/ 11928 w 5005953"/>
                <a:gd name="connsiteY1" fmla="*/ 1681562 h 4990489"/>
                <a:gd name="connsiteX2" fmla="*/ 350955 w 5005953"/>
                <a:gd name="connsiteY2" fmla="*/ 1678899 h 4990489"/>
                <a:gd name="connsiteX3" fmla="*/ 352208 w 5005953"/>
                <a:gd name="connsiteY3" fmla="*/ 2208263 h 4990489"/>
                <a:gd name="connsiteX4" fmla="*/ 2220530 w 5005953"/>
                <a:gd name="connsiteY4" fmla="*/ 2208512 h 4990489"/>
                <a:gd name="connsiteX5" fmla="*/ 2220462 w 5005953"/>
                <a:gd name="connsiteY5" fmla="*/ 348706 h 4990489"/>
                <a:gd name="connsiteX6" fmla="*/ 1701251 w 5005953"/>
                <a:gd name="connsiteY6" fmla="*/ 348713 h 4990489"/>
                <a:gd name="connsiteX7" fmla="*/ 1681526 w 5005953"/>
                <a:gd name="connsiteY7" fmla="*/ 0 h 4990489"/>
                <a:gd name="connsiteX8" fmla="*/ 3336374 w 5005953"/>
                <a:gd name="connsiteY8" fmla="*/ 0 h 4990489"/>
                <a:gd name="connsiteX9" fmla="*/ 3320821 w 5005953"/>
                <a:gd name="connsiteY9" fmla="*/ 325433 h 4990489"/>
                <a:gd name="connsiteX10" fmla="*/ 2801604 w 5005953"/>
                <a:gd name="connsiteY10" fmla="*/ 317644 h 4990489"/>
                <a:gd name="connsiteX11" fmla="*/ 2793866 w 5005953"/>
                <a:gd name="connsiteY11" fmla="*/ 2216448 h 4990489"/>
                <a:gd name="connsiteX12" fmla="*/ 4676968 w 5005953"/>
                <a:gd name="connsiteY12" fmla="*/ 2208404 h 4990489"/>
                <a:gd name="connsiteX13" fmla="*/ 4669184 w 5005953"/>
                <a:gd name="connsiteY13" fmla="*/ 1658190 h 4990489"/>
                <a:gd name="connsiteX14" fmla="*/ 5005953 w 5005953"/>
                <a:gd name="connsiteY14" fmla="*/ 1665955 h 4990489"/>
                <a:gd name="connsiteX15" fmla="*/ 5005953 w 5005953"/>
                <a:gd name="connsiteY15" fmla="*/ 3326675 h 4990489"/>
                <a:gd name="connsiteX16" fmla="*/ 4661438 w 5005953"/>
                <a:gd name="connsiteY16" fmla="*/ 3301139 h 4990489"/>
                <a:gd name="connsiteX17" fmla="*/ 4669203 w 5005953"/>
                <a:gd name="connsiteY17" fmla="*/ 2781860 h 4990489"/>
                <a:gd name="connsiteX18" fmla="*/ 2793865 w 5005953"/>
                <a:gd name="connsiteY18" fmla="*/ 2805174 h 4990489"/>
                <a:gd name="connsiteX19" fmla="*/ 2793908 w 5005953"/>
                <a:gd name="connsiteY19" fmla="*/ 4649786 h 4990489"/>
                <a:gd name="connsiteX20" fmla="*/ 3328620 w 5005953"/>
                <a:gd name="connsiteY20" fmla="*/ 4649786 h 4990489"/>
                <a:gd name="connsiteX21" fmla="*/ 3328602 w 5005953"/>
                <a:gd name="connsiteY21" fmla="*/ 4990489 h 4990489"/>
                <a:gd name="connsiteX22" fmla="*/ 1685747 w 5005953"/>
                <a:gd name="connsiteY22" fmla="*/ 4990489 h 4990489"/>
                <a:gd name="connsiteX23" fmla="*/ 1670276 w 5005953"/>
                <a:gd name="connsiteY23" fmla="*/ 4649491 h 4990489"/>
                <a:gd name="connsiteX24" fmla="*/ 2197246 w 5005953"/>
                <a:gd name="connsiteY24" fmla="*/ 4664992 h 4990489"/>
                <a:gd name="connsiteX25" fmla="*/ 2212733 w 5005953"/>
                <a:gd name="connsiteY25" fmla="*/ 2766440 h 4990489"/>
                <a:gd name="connsiteX26" fmla="*/ 345139 w 5005953"/>
                <a:gd name="connsiteY26" fmla="*/ 2805191 h 4990489"/>
                <a:gd name="connsiteX27" fmla="*/ 333868 w 5005953"/>
                <a:gd name="connsiteY27" fmla="*/ 3301142 h 4990489"/>
                <a:gd name="connsiteX28" fmla="*/ 0 w 5005953"/>
                <a:gd name="connsiteY28" fmla="*/ 3311177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9749 w 4994098"/>
                <a:gd name="connsiteY10" fmla="*/ 317644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2011 w 4994098"/>
                <a:gd name="connsiteY11" fmla="*/ 2216448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93866 w 4994098"/>
                <a:gd name="connsiteY11" fmla="*/ 2213061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84668 w 4994098"/>
                <a:gd name="connsiteY10" fmla="*/ 336271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83705 w 4994098"/>
                <a:gd name="connsiteY11" fmla="*/ 221475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57329 w 4994098"/>
                <a:gd name="connsiteY13" fmla="*/ 1658190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65955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4098 w 4994098"/>
                <a:gd name="connsiteY14" fmla="*/ 1677808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4098"/>
                <a:gd name="connsiteY0" fmla="*/ 3309483 h 4990489"/>
                <a:gd name="connsiteX1" fmla="*/ 73 w 4994098"/>
                <a:gd name="connsiteY1" fmla="*/ 1681562 h 4990489"/>
                <a:gd name="connsiteX2" fmla="*/ 339100 w 4994098"/>
                <a:gd name="connsiteY2" fmla="*/ 1678899 h 4990489"/>
                <a:gd name="connsiteX3" fmla="*/ 340353 w 4994098"/>
                <a:gd name="connsiteY3" fmla="*/ 2208263 h 4990489"/>
                <a:gd name="connsiteX4" fmla="*/ 2208675 w 4994098"/>
                <a:gd name="connsiteY4" fmla="*/ 2208512 h 4990489"/>
                <a:gd name="connsiteX5" fmla="*/ 2208607 w 4994098"/>
                <a:gd name="connsiteY5" fmla="*/ 348706 h 4990489"/>
                <a:gd name="connsiteX6" fmla="*/ 1689396 w 4994098"/>
                <a:gd name="connsiteY6" fmla="*/ 348713 h 4990489"/>
                <a:gd name="connsiteX7" fmla="*/ 1669671 w 4994098"/>
                <a:gd name="connsiteY7" fmla="*/ 0 h 4990489"/>
                <a:gd name="connsiteX8" fmla="*/ 3324519 w 4994098"/>
                <a:gd name="connsiteY8" fmla="*/ 0 h 4990489"/>
                <a:gd name="connsiteX9" fmla="*/ 3308966 w 4994098"/>
                <a:gd name="connsiteY9" fmla="*/ 325433 h 4990489"/>
                <a:gd name="connsiteX10" fmla="*/ 2793136 w 4994098"/>
                <a:gd name="connsiteY10" fmla="*/ 332885 h 4990489"/>
                <a:gd name="connsiteX11" fmla="*/ 2792173 w 4994098"/>
                <a:gd name="connsiteY11" fmla="*/ 2204594 h 4990489"/>
                <a:gd name="connsiteX12" fmla="*/ 4665113 w 4994098"/>
                <a:gd name="connsiteY12" fmla="*/ 2208404 h 4990489"/>
                <a:gd name="connsiteX13" fmla="*/ 4660716 w 4994098"/>
                <a:gd name="connsiteY13" fmla="*/ 1685283 h 4990489"/>
                <a:gd name="connsiteX14" fmla="*/ 4990711 w 4994098"/>
                <a:gd name="connsiteY14" fmla="*/ 1684582 h 4990489"/>
                <a:gd name="connsiteX15" fmla="*/ 4994098 w 4994098"/>
                <a:gd name="connsiteY15" fmla="*/ 3326675 h 4990489"/>
                <a:gd name="connsiteX16" fmla="*/ 4649583 w 4994098"/>
                <a:gd name="connsiteY16" fmla="*/ 3301139 h 4990489"/>
                <a:gd name="connsiteX17" fmla="*/ 4657348 w 4994098"/>
                <a:gd name="connsiteY17" fmla="*/ 2781860 h 4990489"/>
                <a:gd name="connsiteX18" fmla="*/ 2782010 w 4994098"/>
                <a:gd name="connsiteY18" fmla="*/ 2805174 h 4990489"/>
                <a:gd name="connsiteX19" fmla="*/ 2782053 w 4994098"/>
                <a:gd name="connsiteY19" fmla="*/ 4649786 h 4990489"/>
                <a:gd name="connsiteX20" fmla="*/ 3316765 w 4994098"/>
                <a:gd name="connsiteY20" fmla="*/ 4649786 h 4990489"/>
                <a:gd name="connsiteX21" fmla="*/ 3316747 w 4994098"/>
                <a:gd name="connsiteY21" fmla="*/ 4990489 h 4990489"/>
                <a:gd name="connsiteX22" fmla="*/ 1673892 w 4994098"/>
                <a:gd name="connsiteY22" fmla="*/ 4990489 h 4990489"/>
                <a:gd name="connsiteX23" fmla="*/ 1658421 w 4994098"/>
                <a:gd name="connsiteY23" fmla="*/ 4649491 h 4990489"/>
                <a:gd name="connsiteX24" fmla="*/ 2185391 w 4994098"/>
                <a:gd name="connsiteY24" fmla="*/ 4664992 h 4990489"/>
                <a:gd name="connsiteX25" fmla="*/ 2200878 w 4994098"/>
                <a:gd name="connsiteY25" fmla="*/ 2766440 h 4990489"/>
                <a:gd name="connsiteX26" fmla="*/ 333284 w 4994098"/>
                <a:gd name="connsiteY26" fmla="*/ 2805191 h 4990489"/>
                <a:gd name="connsiteX27" fmla="*/ 322013 w 4994098"/>
                <a:gd name="connsiteY27" fmla="*/ 3301142 h 4990489"/>
                <a:gd name="connsiteX28" fmla="*/ 0 w 4994098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8 w 4999179"/>
                <a:gd name="connsiteY15" fmla="*/ 3326675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49583 w 4999179"/>
                <a:gd name="connsiteY16" fmla="*/ 330113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92173 w 4999179"/>
                <a:gd name="connsiteY11" fmla="*/ 2204594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09483 h 4990489"/>
                <a:gd name="connsiteX1" fmla="*/ 73 w 4999179"/>
                <a:gd name="connsiteY1" fmla="*/ 1681562 h 4990489"/>
                <a:gd name="connsiteX2" fmla="*/ 339100 w 4999179"/>
                <a:gd name="connsiteY2" fmla="*/ 1678899 h 4990489"/>
                <a:gd name="connsiteX3" fmla="*/ 340353 w 4999179"/>
                <a:gd name="connsiteY3" fmla="*/ 2208263 h 4990489"/>
                <a:gd name="connsiteX4" fmla="*/ 2208675 w 4999179"/>
                <a:gd name="connsiteY4" fmla="*/ 2208512 h 4990489"/>
                <a:gd name="connsiteX5" fmla="*/ 2208607 w 4999179"/>
                <a:gd name="connsiteY5" fmla="*/ 348706 h 4990489"/>
                <a:gd name="connsiteX6" fmla="*/ 1689396 w 4999179"/>
                <a:gd name="connsiteY6" fmla="*/ 348713 h 4990489"/>
                <a:gd name="connsiteX7" fmla="*/ 1669671 w 4999179"/>
                <a:gd name="connsiteY7" fmla="*/ 0 h 4990489"/>
                <a:gd name="connsiteX8" fmla="*/ 3324519 w 4999179"/>
                <a:gd name="connsiteY8" fmla="*/ 0 h 4990489"/>
                <a:gd name="connsiteX9" fmla="*/ 3308966 w 4999179"/>
                <a:gd name="connsiteY9" fmla="*/ 325433 h 4990489"/>
                <a:gd name="connsiteX10" fmla="*/ 2793136 w 4999179"/>
                <a:gd name="connsiteY10" fmla="*/ 332885 h 4990489"/>
                <a:gd name="connsiteX11" fmla="*/ 2787093 w 4999179"/>
                <a:gd name="connsiteY11" fmla="*/ 2209675 h 4990489"/>
                <a:gd name="connsiteX12" fmla="*/ 4665113 w 4999179"/>
                <a:gd name="connsiteY12" fmla="*/ 2208404 h 4990489"/>
                <a:gd name="connsiteX13" fmla="*/ 4660716 w 4999179"/>
                <a:gd name="connsiteY13" fmla="*/ 1685283 h 4990489"/>
                <a:gd name="connsiteX14" fmla="*/ 4999179 w 4999179"/>
                <a:gd name="connsiteY14" fmla="*/ 1684582 h 4990489"/>
                <a:gd name="connsiteX15" fmla="*/ 4994099 w 4999179"/>
                <a:gd name="connsiteY15" fmla="*/ 3313128 h 4990489"/>
                <a:gd name="connsiteX16" fmla="*/ 4663131 w 4999179"/>
                <a:gd name="connsiteY16" fmla="*/ 3316379 h 4990489"/>
                <a:gd name="connsiteX17" fmla="*/ 4657348 w 4999179"/>
                <a:gd name="connsiteY17" fmla="*/ 2781860 h 4990489"/>
                <a:gd name="connsiteX18" fmla="*/ 2782010 w 4999179"/>
                <a:gd name="connsiteY18" fmla="*/ 2805174 h 4990489"/>
                <a:gd name="connsiteX19" fmla="*/ 2782053 w 4999179"/>
                <a:gd name="connsiteY19" fmla="*/ 4649786 h 4990489"/>
                <a:gd name="connsiteX20" fmla="*/ 3316765 w 4999179"/>
                <a:gd name="connsiteY20" fmla="*/ 4649786 h 4990489"/>
                <a:gd name="connsiteX21" fmla="*/ 3316747 w 4999179"/>
                <a:gd name="connsiteY21" fmla="*/ 4990489 h 4990489"/>
                <a:gd name="connsiteX22" fmla="*/ 1673892 w 4999179"/>
                <a:gd name="connsiteY22" fmla="*/ 4990489 h 4990489"/>
                <a:gd name="connsiteX23" fmla="*/ 1658421 w 4999179"/>
                <a:gd name="connsiteY23" fmla="*/ 4649491 h 4990489"/>
                <a:gd name="connsiteX24" fmla="*/ 2185391 w 4999179"/>
                <a:gd name="connsiteY24" fmla="*/ 4664992 h 4990489"/>
                <a:gd name="connsiteX25" fmla="*/ 2200878 w 4999179"/>
                <a:gd name="connsiteY25" fmla="*/ 2766440 h 4990489"/>
                <a:gd name="connsiteX26" fmla="*/ 333284 w 4999179"/>
                <a:gd name="connsiteY26" fmla="*/ 2805191 h 4990489"/>
                <a:gd name="connsiteX27" fmla="*/ 322013 w 4999179"/>
                <a:gd name="connsiteY27" fmla="*/ 3301142 h 4990489"/>
                <a:gd name="connsiteX28" fmla="*/ 0 w 4999179"/>
                <a:gd name="connsiteY28" fmla="*/ 3309483 h 4990489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9396 w 4999179"/>
                <a:gd name="connsiteY6" fmla="*/ 352100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08607 w 4999179"/>
                <a:gd name="connsiteY5" fmla="*/ 352093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2622 w 4999179"/>
                <a:gd name="connsiteY6" fmla="*/ 33347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77542 w 4999179"/>
                <a:gd name="connsiteY6" fmla="*/ 336859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08966 w 4999179"/>
                <a:gd name="connsiteY9" fmla="*/ 328820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24519 w 4999179"/>
                <a:gd name="connsiteY8" fmla="*/ 3387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22013 w 4999179"/>
                <a:gd name="connsiteY27" fmla="*/ 3304529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3284 w 4999179"/>
                <a:gd name="connsiteY26" fmla="*/ 2808578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00878 w 4999179"/>
                <a:gd name="connsiteY25" fmla="*/ 2769827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2010 w 4999179"/>
                <a:gd name="connsiteY18" fmla="*/ 2808561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185391 w 4999179"/>
                <a:gd name="connsiteY24" fmla="*/ 466837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58421 w 4999179"/>
                <a:gd name="connsiteY23" fmla="*/ 4652878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4993876"/>
                <a:gd name="connsiteX1" fmla="*/ 73 w 4999179"/>
                <a:gd name="connsiteY1" fmla="*/ 1684949 h 4993876"/>
                <a:gd name="connsiteX2" fmla="*/ 339100 w 4999179"/>
                <a:gd name="connsiteY2" fmla="*/ 1682286 h 4993876"/>
                <a:gd name="connsiteX3" fmla="*/ 340353 w 4999179"/>
                <a:gd name="connsiteY3" fmla="*/ 2211650 h 4993876"/>
                <a:gd name="connsiteX4" fmla="*/ 2208675 w 4999179"/>
                <a:gd name="connsiteY4" fmla="*/ 2211899 h 4993876"/>
                <a:gd name="connsiteX5" fmla="*/ 2213687 w 4999179"/>
                <a:gd name="connsiteY5" fmla="*/ 340239 h 4993876"/>
                <a:gd name="connsiteX6" fmla="*/ 1680928 w 4999179"/>
                <a:gd name="connsiteY6" fmla="*/ 338552 h 4993876"/>
                <a:gd name="connsiteX7" fmla="*/ 1683220 w 4999179"/>
                <a:gd name="connsiteY7" fmla="*/ 0 h 4993876"/>
                <a:gd name="connsiteX8" fmla="*/ 3310971 w 4999179"/>
                <a:gd name="connsiteY8" fmla="*/ 1694 h 4993876"/>
                <a:gd name="connsiteX9" fmla="*/ 3315739 w 4999179"/>
                <a:gd name="connsiteY9" fmla="*/ 337287 h 4993876"/>
                <a:gd name="connsiteX10" fmla="*/ 2793136 w 4999179"/>
                <a:gd name="connsiteY10" fmla="*/ 336272 h 4993876"/>
                <a:gd name="connsiteX11" fmla="*/ 2787093 w 4999179"/>
                <a:gd name="connsiteY11" fmla="*/ 2213062 h 4993876"/>
                <a:gd name="connsiteX12" fmla="*/ 4665113 w 4999179"/>
                <a:gd name="connsiteY12" fmla="*/ 2211791 h 4993876"/>
                <a:gd name="connsiteX13" fmla="*/ 4660716 w 4999179"/>
                <a:gd name="connsiteY13" fmla="*/ 1688670 h 4993876"/>
                <a:gd name="connsiteX14" fmla="*/ 4999179 w 4999179"/>
                <a:gd name="connsiteY14" fmla="*/ 1687969 h 4993876"/>
                <a:gd name="connsiteX15" fmla="*/ 4994099 w 4999179"/>
                <a:gd name="connsiteY15" fmla="*/ 3316515 h 4993876"/>
                <a:gd name="connsiteX16" fmla="*/ 4663131 w 4999179"/>
                <a:gd name="connsiteY16" fmla="*/ 3319766 h 4993876"/>
                <a:gd name="connsiteX17" fmla="*/ 4657348 w 4999179"/>
                <a:gd name="connsiteY17" fmla="*/ 2785247 h 4993876"/>
                <a:gd name="connsiteX18" fmla="*/ 2788785 w 4999179"/>
                <a:gd name="connsiteY18" fmla="*/ 2786547 h 4993876"/>
                <a:gd name="connsiteX19" fmla="*/ 2782053 w 4999179"/>
                <a:gd name="connsiteY19" fmla="*/ 4653173 h 4993876"/>
                <a:gd name="connsiteX20" fmla="*/ 3316765 w 4999179"/>
                <a:gd name="connsiteY20" fmla="*/ 4653173 h 4993876"/>
                <a:gd name="connsiteX21" fmla="*/ 3316747 w 4999179"/>
                <a:gd name="connsiteY21" fmla="*/ 4993876 h 4993876"/>
                <a:gd name="connsiteX22" fmla="*/ 1673892 w 4999179"/>
                <a:gd name="connsiteY22" fmla="*/ 4993876 h 4993876"/>
                <a:gd name="connsiteX23" fmla="*/ 1687211 w 4999179"/>
                <a:gd name="connsiteY23" fmla="*/ 4664731 h 4993876"/>
                <a:gd name="connsiteX24" fmla="*/ 2212486 w 4999179"/>
                <a:gd name="connsiteY24" fmla="*/ 4663299 h 4993876"/>
                <a:gd name="connsiteX25" fmla="*/ 2216119 w 4999179"/>
                <a:gd name="connsiteY25" fmla="*/ 2791841 h 4993876"/>
                <a:gd name="connsiteX26" fmla="*/ 334977 w 4999179"/>
                <a:gd name="connsiteY26" fmla="*/ 2793337 h 4993876"/>
                <a:gd name="connsiteX27" fmla="*/ 337254 w 4999179"/>
                <a:gd name="connsiteY27" fmla="*/ 3314690 h 4993876"/>
                <a:gd name="connsiteX28" fmla="*/ 0 w 4999179"/>
                <a:gd name="connsiteY28" fmla="*/ 3312870 h 4993876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6747 w 4999179"/>
                <a:gd name="connsiteY21" fmla="*/ 4993876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5 w 4999179"/>
                <a:gd name="connsiteY20" fmla="*/ 4653173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82053 w 4999179"/>
                <a:gd name="connsiteY19" fmla="*/ 4653173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  <a:gd name="connsiteX0" fmla="*/ 0 w 4999179"/>
                <a:gd name="connsiteY0" fmla="*/ 3312870 h 5000649"/>
                <a:gd name="connsiteX1" fmla="*/ 73 w 4999179"/>
                <a:gd name="connsiteY1" fmla="*/ 1684949 h 5000649"/>
                <a:gd name="connsiteX2" fmla="*/ 339100 w 4999179"/>
                <a:gd name="connsiteY2" fmla="*/ 1682286 h 5000649"/>
                <a:gd name="connsiteX3" fmla="*/ 340353 w 4999179"/>
                <a:gd name="connsiteY3" fmla="*/ 2211650 h 5000649"/>
                <a:gd name="connsiteX4" fmla="*/ 2208675 w 4999179"/>
                <a:gd name="connsiteY4" fmla="*/ 2211899 h 5000649"/>
                <a:gd name="connsiteX5" fmla="*/ 2213687 w 4999179"/>
                <a:gd name="connsiteY5" fmla="*/ 340239 h 5000649"/>
                <a:gd name="connsiteX6" fmla="*/ 1680928 w 4999179"/>
                <a:gd name="connsiteY6" fmla="*/ 338552 h 5000649"/>
                <a:gd name="connsiteX7" fmla="*/ 1683220 w 4999179"/>
                <a:gd name="connsiteY7" fmla="*/ 0 h 5000649"/>
                <a:gd name="connsiteX8" fmla="*/ 3310971 w 4999179"/>
                <a:gd name="connsiteY8" fmla="*/ 1694 h 5000649"/>
                <a:gd name="connsiteX9" fmla="*/ 3315739 w 4999179"/>
                <a:gd name="connsiteY9" fmla="*/ 337287 h 5000649"/>
                <a:gd name="connsiteX10" fmla="*/ 2793136 w 4999179"/>
                <a:gd name="connsiteY10" fmla="*/ 336272 h 5000649"/>
                <a:gd name="connsiteX11" fmla="*/ 2787093 w 4999179"/>
                <a:gd name="connsiteY11" fmla="*/ 2213062 h 5000649"/>
                <a:gd name="connsiteX12" fmla="*/ 4665113 w 4999179"/>
                <a:gd name="connsiteY12" fmla="*/ 2211791 h 5000649"/>
                <a:gd name="connsiteX13" fmla="*/ 4660716 w 4999179"/>
                <a:gd name="connsiteY13" fmla="*/ 1688670 h 5000649"/>
                <a:gd name="connsiteX14" fmla="*/ 4999179 w 4999179"/>
                <a:gd name="connsiteY14" fmla="*/ 1687969 h 5000649"/>
                <a:gd name="connsiteX15" fmla="*/ 4994099 w 4999179"/>
                <a:gd name="connsiteY15" fmla="*/ 3316515 h 5000649"/>
                <a:gd name="connsiteX16" fmla="*/ 4663131 w 4999179"/>
                <a:gd name="connsiteY16" fmla="*/ 3319766 h 5000649"/>
                <a:gd name="connsiteX17" fmla="*/ 4657348 w 4999179"/>
                <a:gd name="connsiteY17" fmla="*/ 2785247 h 5000649"/>
                <a:gd name="connsiteX18" fmla="*/ 2788785 w 4999179"/>
                <a:gd name="connsiteY18" fmla="*/ 2786547 h 5000649"/>
                <a:gd name="connsiteX19" fmla="*/ 2793909 w 4999179"/>
                <a:gd name="connsiteY19" fmla="*/ 4665026 h 5000649"/>
                <a:gd name="connsiteX20" fmla="*/ 3316766 w 4999179"/>
                <a:gd name="connsiteY20" fmla="*/ 4666720 h 5000649"/>
                <a:gd name="connsiteX21" fmla="*/ 3318441 w 4999179"/>
                <a:gd name="connsiteY21" fmla="*/ 5000649 h 5000649"/>
                <a:gd name="connsiteX22" fmla="*/ 1687439 w 4999179"/>
                <a:gd name="connsiteY22" fmla="*/ 5000649 h 5000649"/>
                <a:gd name="connsiteX23" fmla="*/ 1687211 w 4999179"/>
                <a:gd name="connsiteY23" fmla="*/ 4664731 h 5000649"/>
                <a:gd name="connsiteX24" fmla="*/ 2212486 w 4999179"/>
                <a:gd name="connsiteY24" fmla="*/ 4663299 h 5000649"/>
                <a:gd name="connsiteX25" fmla="*/ 2216119 w 4999179"/>
                <a:gd name="connsiteY25" fmla="*/ 2791841 h 5000649"/>
                <a:gd name="connsiteX26" fmla="*/ 334977 w 4999179"/>
                <a:gd name="connsiteY26" fmla="*/ 2793337 h 5000649"/>
                <a:gd name="connsiteX27" fmla="*/ 337254 w 4999179"/>
                <a:gd name="connsiteY27" fmla="*/ 3314690 h 5000649"/>
                <a:gd name="connsiteX28" fmla="*/ 0 w 4999179"/>
                <a:gd name="connsiteY28" fmla="*/ 3312870 h 5000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99179" h="5000649">
                  <a:moveTo>
                    <a:pt x="0" y="3312870"/>
                  </a:moveTo>
                  <a:cubicBezTo>
                    <a:pt x="24" y="2770230"/>
                    <a:pt x="49" y="2227589"/>
                    <a:pt x="73" y="1684949"/>
                  </a:cubicBezTo>
                  <a:lnTo>
                    <a:pt x="339100" y="1682286"/>
                  </a:lnTo>
                  <a:cubicBezTo>
                    <a:pt x="339518" y="1858741"/>
                    <a:pt x="339935" y="2035195"/>
                    <a:pt x="340353" y="2211650"/>
                  </a:cubicBezTo>
                  <a:lnTo>
                    <a:pt x="2208675" y="2211899"/>
                  </a:lnTo>
                  <a:cubicBezTo>
                    <a:pt x="2208652" y="1591964"/>
                    <a:pt x="2213710" y="960174"/>
                    <a:pt x="2213687" y="340239"/>
                  </a:cubicBezTo>
                  <a:lnTo>
                    <a:pt x="1680928" y="338552"/>
                  </a:lnTo>
                  <a:cubicBezTo>
                    <a:pt x="1682821" y="226266"/>
                    <a:pt x="1681327" y="112286"/>
                    <a:pt x="1683220" y="0"/>
                  </a:cubicBezTo>
                  <a:lnTo>
                    <a:pt x="3310971" y="1694"/>
                  </a:lnTo>
                  <a:cubicBezTo>
                    <a:pt x="3312560" y="113558"/>
                    <a:pt x="3314150" y="225423"/>
                    <a:pt x="3315739" y="337287"/>
                  </a:cubicBezTo>
                  <a:lnTo>
                    <a:pt x="2793136" y="336272"/>
                  </a:lnTo>
                  <a:cubicBezTo>
                    <a:pt x="2792250" y="962998"/>
                    <a:pt x="2787979" y="1586336"/>
                    <a:pt x="2787093" y="2213062"/>
                  </a:cubicBezTo>
                  <a:lnTo>
                    <a:pt x="4665113" y="2211791"/>
                  </a:lnTo>
                  <a:cubicBezTo>
                    <a:pt x="4663647" y="2037417"/>
                    <a:pt x="4662182" y="1863044"/>
                    <a:pt x="4660716" y="1688670"/>
                  </a:cubicBezTo>
                  <a:lnTo>
                    <a:pt x="4999179" y="1687969"/>
                  </a:lnTo>
                  <a:cubicBezTo>
                    <a:pt x="4997485" y="2235333"/>
                    <a:pt x="4995793" y="2769151"/>
                    <a:pt x="4994099" y="3316515"/>
                  </a:cubicBezTo>
                  <a:lnTo>
                    <a:pt x="4663131" y="3319766"/>
                  </a:lnTo>
                  <a:cubicBezTo>
                    <a:pt x="4661203" y="3141593"/>
                    <a:pt x="4659276" y="2963420"/>
                    <a:pt x="4657348" y="2785247"/>
                  </a:cubicBezTo>
                  <a:lnTo>
                    <a:pt x="2788785" y="2786547"/>
                  </a:lnTo>
                  <a:cubicBezTo>
                    <a:pt x="2788799" y="3401418"/>
                    <a:pt x="2793895" y="4050155"/>
                    <a:pt x="2793909" y="4665026"/>
                  </a:cubicBezTo>
                  <a:lnTo>
                    <a:pt x="3316766" y="4666720"/>
                  </a:lnTo>
                  <a:cubicBezTo>
                    <a:pt x="3316760" y="4780288"/>
                    <a:pt x="3318447" y="4887081"/>
                    <a:pt x="3318441" y="5000649"/>
                  </a:cubicBezTo>
                  <a:lnTo>
                    <a:pt x="1687439" y="5000649"/>
                  </a:lnTo>
                  <a:lnTo>
                    <a:pt x="1687211" y="4664731"/>
                  </a:lnTo>
                  <a:lnTo>
                    <a:pt x="2212486" y="4663299"/>
                  </a:lnTo>
                  <a:lnTo>
                    <a:pt x="2216119" y="2791841"/>
                  </a:lnTo>
                  <a:lnTo>
                    <a:pt x="334977" y="2793337"/>
                  </a:lnTo>
                  <a:lnTo>
                    <a:pt x="337254" y="3314690"/>
                  </a:lnTo>
                  <a:lnTo>
                    <a:pt x="0" y="331287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F2BA41A-F6F4-44E7-861F-56ADB3A7FAB0}"/>
              </a:ext>
            </a:extLst>
          </p:cNvPr>
          <p:cNvGrpSpPr/>
          <p:nvPr/>
        </p:nvGrpSpPr>
        <p:grpSpPr>
          <a:xfrm>
            <a:off x="2441749" y="1288816"/>
            <a:ext cx="7303042" cy="4472810"/>
            <a:chOff x="2442422" y="1287627"/>
            <a:chExt cx="7303042" cy="4472810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74A8409D-23AE-4D5F-AC37-5D4B1CC2542E}"/>
                </a:ext>
              </a:extLst>
            </p:cNvPr>
            <p:cNvGrpSpPr/>
            <p:nvPr/>
          </p:nvGrpSpPr>
          <p:grpSpPr>
            <a:xfrm>
              <a:off x="2444354" y="1287627"/>
              <a:ext cx="7301110" cy="3569442"/>
              <a:chOff x="2444354" y="1287627"/>
              <a:chExt cx="7301110" cy="3569442"/>
            </a:xfrm>
          </p:grpSpPr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B51D9285-6A72-4FC8-9D19-4D79E277BE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0357" y="1296771"/>
                <a:ext cx="5542090" cy="2176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440AA567-C87C-4552-BE76-ABBD09DD5E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4631" y="2218427"/>
                <a:ext cx="89083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49490A1-56A6-4B96-9586-B78993376C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50515" y="1287627"/>
                <a:ext cx="0" cy="930801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113456AB-4BD4-492E-B7C5-99AE822021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3856" y="1325245"/>
                <a:ext cx="0" cy="89318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C466E6A7-A2A2-4E30-9E77-1816BF4AAE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4354" y="2218427"/>
                <a:ext cx="89083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AA27D987-9680-433B-A1F2-87FB197EB7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59294" y="2218426"/>
                <a:ext cx="0" cy="2638643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>
                <a:extLst>
                  <a:ext uri="{FF2B5EF4-FFF2-40B4-BE49-F238E27FC236}">
                    <a16:creationId xmlns:a16="http://schemas.microsoft.com/office/drawing/2014/main" id="{44BE1BE8-98C3-471D-9FF1-5C8E979D37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740036" y="2218426"/>
                <a:ext cx="0" cy="2638643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98CC3795-A607-424F-9A01-71053092F6DF}"/>
                </a:ext>
              </a:extLst>
            </p:cNvPr>
            <p:cNvGrpSpPr/>
            <p:nvPr/>
          </p:nvGrpSpPr>
          <p:grpSpPr>
            <a:xfrm flipV="1">
              <a:off x="2442422" y="4857069"/>
              <a:ext cx="7301110" cy="903368"/>
              <a:chOff x="2305454" y="1315059"/>
              <a:chExt cx="7301110" cy="903368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BE386ED-F4E3-4309-842F-EE9773CFA8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1457" y="1315059"/>
                <a:ext cx="5542090" cy="2176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B6E5026-BD02-4CA3-931B-39C66171C5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5731" y="2218427"/>
                <a:ext cx="89083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7680B1D8-95E6-41CD-ADA7-12F961F22E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15728" y="1331032"/>
                <a:ext cx="0" cy="887395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0C5E8C3-9BC8-4C28-9F0D-BE231869A2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84956" y="1325245"/>
                <a:ext cx="0" cy="893182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53E3E047-A6BC-4D88-A0B2-1FCE0F3AA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5454" y="2218427"/>
                <a:ext cx="890833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487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A488EC-053F-4ADB-830E-53F8825A1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1396594"/>
            <a:ext cx="9966960" cy="40648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 539 av. J.-C.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Cyrus le Grand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roi de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Perse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s’empare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Babylone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il met fin à l'exil du peuple juif.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ea typeface="Calibri" panose="020F0502020204030204" pitchFamily="34" charset="0"/>
              </a:rPr>
              <a:t>La reconstruction du </a:t>
            </a:r>
            <a:r>
              <a:rPr lang="fr-FR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Temple de Jérusalem</a:t>
            </a:r>
            <a:r>
              <a:rPr lang="fr-FR" sz="36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a typeface="Calibri" panose="020F0502020204030204" pitchFamily="34" charset="0"/>
              </a:rPr>
              <a:t>s’accompagne d’un réveil de </a:t>
            </a:r>
            <a:r>
              <a:rPr lang="fr-FR" sz="36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hébreu liturgique</a:t>
            </a:r>
            <a:r>
              <a:rPr lang="fr-FR" sz="3600" dirty="0">
                <a:effectLst/>
                <a:ea typeface="Calibri" panose="020F0502020204030204" pitchFamily="34" charset="0"/>
              </a:rPr>
              <a:t>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Mais pour que les fidèles puissent comprendre, les scribes doivent traduire les lectures en araméen.</a:t>
            </a:r>
          </a:p>
          <a:p>
            <a:pPr marL="0" indent="0" algn="ctr">
              <a:spcBef>
                <a:spcPts val="0"/>
              </a:spcBef>
              <a:buNone/>
            </a:pPr>
            <a:endParaRPr lang="fr-FR" sz="36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</p:txBody>
      </p:sp>
    </p:spTree>
    <p:extLst>
      <p:ext uri="{BB962C8B-B14F-4D97-AF65-F5344CB8AC3E}">
        <p14:creationId xmlns:p14="http://schemas.microsoft.com/office/powerpoint/2010/main" val="2645059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096C7B3-EABA-A963-7F6B-593942BF97EA}"/>
              </a:ext>
            </a:extLst>
          </p:cNvPr>
          <p:cNvSpPr txBox="1"/>
          <p:nvPr/>
        </p:nvSpPr>
        <p:spPr>
          <a:xfrm>
            <a:off x="903514" y="1605424"/>
            <a:ext cx="10384971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 331 av. J.-C.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Alexandre le Grand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s'empare de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Babylone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Il maintient l’</a:t>
            </a:r>
            <a:r>
              <a:rPr lang="fr-FR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araméen impérial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comme </a:t>
            </a:r>
            <a:r>
              <a:rPr lang="fr-FR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langue commune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dans toutes les parties de son empire où l’araméen est parlé, c’est-à-dire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de l’Égypte à la Perse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L'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akkadien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tombe dans l'oubli.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79786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7E0F60-1B74-4A19-8455-0EBBF3C5B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518" y="892961"/>
            <a:ext cx="9998964" cy="542121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 323 av. J.-C.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mort d’</a:t>
            </a:r>
            <a:r>
              <a:rPr lang="fr-FR" sz="36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Alexandre le Grand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et dislocation de son empire.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grec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est parlé en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Égypte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et en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Anatolie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Ailleurs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la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langue commune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qui </a:t>
            </a:r>
            <a:r>
              <a:rPr lang="fr-FR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fédère tous les araméens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devient 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syriaque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Mais en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Nabatène </a:t>
            </a:r>
            <a:r>
              <a:rPr lang="fr-FR" sz="3600" dirty="0">
                <a:solidFill>
                  <a:srgbClr val="7494B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(Édom, Pétra)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apparaît 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nabatéen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au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II</a:t>
            </a:r>
            <a:r>
              <a:rPr lang="fr-FR" sz="3600" baseline="30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siècle </a:t>
            </a:r>
            <a:r>
              <a:rPr lang="fr-FR" sz="36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avant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J.-C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lequel engendrera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l’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arabe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au</a:t>
            </a:r>
            <a:r>
              <a:rPr lang="fr-F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II</a:t>
            </a:r>
            <a:r>
              <a:rPr lang="fr-FR" sz="3600" baseline="30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siècle </a:t>
            </a:r>
            <a:r>
              <a:rPr lang="fr-FR" sz="36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après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J.-C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  <a:endParaRPr lang="fr-FR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fr-FR" sz="3600" dirty="0"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</p:txBody>
      </p:sp>
    </p:spTree>
    <p:extLst>
      <p:ext uri="{BB962C8B-B14F-4D97-AF65-F5344CB8AC3E}">
        <p14:creationId xmlns:p14="http://schemas.microsoft.com/office/powerpoint/2010/main" val="175741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B77FE0-17A3-483B-AF5F-B4CE00E7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00778"/>
            <a:ext cx="10058400" cy="585644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 l'époque du Christ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et dans l’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empire romain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langue commune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est 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syriaque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qui s’exprime avec des </a:t>
            </a:r>
            <a:r>
              <a:rPr lang="fr-FR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nuances araméennes d’ordre géographique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;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langue littéraire et savante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est 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grec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;</a:t>
            </a:r>
            <a:endParaRPr lang="fr-FR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langue politique et technique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est 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latin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</a:t>
            </a:r>
            <a:endParaRPr lang="fr-FR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Avec ces trois langues,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christianisme se répand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« </a:t>
            </a:r>
            <a:r>
              <a:rPr lang="fr-FR" sz="36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jusqu'aux extrémités de la terre »</a:t>
            </a:r>
            <a:endParaRPr lang="fr-FR" sz="36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53388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BE8C43-6EF3-4C86-801D-99B4ABF9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456" y="1002749"/>
            <a:ext cx="9467088" cy="48525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Au III</a:t>
            </a:r>
            <a:r>
              <a:rPr lang="fr-FR" sz="3200" baseline="30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</a:t>
            </a: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siècle de notre ère</a:t>
            </a:r>
          </a:p>
          <a:p>
            <a:pPr marL="0" indent="0" algn="ctr"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les chrétiens d'</a:t>
            </a:r>
            <a:r>
              <a:rPr lang="fr-FR" sz="3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Édesse</a:t>
            </a:r>
            <a:r>
              <a:rPr lang="fr-FR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traduisent en </a:t>
            </a: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syriaque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 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version grecque de l'Ancien Testament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– connue sous</a:t>
            </a:r>
          </a:p>
          <a:p>
            <a:pPr marL="0" indent="0" algn="ctr"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nom de 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Septante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 – ainsi que le 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Nouveau Testament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Cette Bible s'appelle la </a:t>
            </a: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Pschitta</a:t>
            </a:r>
          </a:p>
          <a:p>
            <a:pPr marL="0" indent="0" algn="ctr"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mot qui signifie “simple” ou “</a:t>
            </a: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commun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” 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 </a:t>
            </a: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Pschitta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est donc au </a:t>
            </a: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syriaque</a:t>
            </a:r>
          </a:p>
          <a:p>
            <a:pPr marL="0" indent="0" algn="ctr"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ce que la 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Vulgate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sera au 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latin</a:t>
            </a: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grâce à saint Jérôme.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014588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7ECDE8-713C-49EE-9EC4-2CFB0A7A5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374584"/>
            <a:ext cx="9936480" cy="41088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syriaque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se hisse 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alors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au plus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haut niveau morphologique, syntaxique et lexical</a:t>
            </a:r>
            <a:endParaRPr lang="fr-FR" sz="3600" i="1" dirty="0">
              <a:solidFill>
                <a:srgbClr val="C00000"/>
              </a:solidFill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notamment dans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l’œuvre incomparable de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5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saint Ephrem de Nisibe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né vers </a:t>
            </a:r>
            <a:r>
              <a:rPr lang="fr-FR" sz="36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306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à Nisibe, </a:t>
            </a:r>
            <a:r>
              <a:rPr lang="fr-FR" sz="3600" dirty="0">
                <a:solidFill>
                  <a:srgbClr val="00964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Estrangelo Edessa"/>
              </a:rPr>
              <a:t>†</a:t>
            </a:r>
            <a:r>
              <a:rPr lang="fr-FR" sz="36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373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à Édesse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Diacre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déclaré Docteur de l'Église par Benoît XV en 1920</a:t>
            </a:r>
          </a:p>
          <a:p>
            <a:pPr marL="0" indent="0">
              <a:buNone/>
            </a:pPr>
            <a:endParaRPr lang="fr-FR" sz="3600" dirty="0"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</p:txBody>
      </p:sp>
    </p:spTree>
    <p:extLst>
      <p:ext uri="{BB962C8B-B14F-4D97-AF65-F5344CB8AC3E}">
        <p14:creationId xmlns:p14="http://schemas.microsoft.com/office/powerpoint/2010/main" val="4031982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A9CE30-C1A6-84F2-2139-0E12F104176C}"/>
              </a:ext>
            </a:extLst>
          </p:cNvPr>
          <p:cNvSpPr txBox="1"/>
          <p:nvPr/>
        </p:nvSpPr>
        <p:spPr>
          <a:xfrm>
            <a:off x="1007807" y="1213008"/>
            <a:ext cx="1017638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6084B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Mais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syriaque</a:t>
            </a:r>
            <a:endParaRPr lang="fr-FR" sz="3600" dirty="0">
              <a:solidFill>
                <a:srgbClr val="7B5C3D"/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rgbClr val="C00000"/>
                </a:solidFill>
                <a:latin typeface="Serto Jerusalem" panose="00000400000000000000" pitchFamily="2" charset="-78"/>
                <a:ea typeface="Calibri" panose="020F0502020204030204" pitchFamily="34" charset="0"/>
                <a:cs typeface="Serto Jerusalem" panose="00000400000000000000" pitchFamily="2" charset="-78"/>
              </a:rPr>
              <a:t>•</a:t>
            </a:r>
            <a:r>
              <a:rPr lang="fr-FR" sz="3600" i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 </a:t>
            </a:r>
            <a:r>
              <a:rPr lang="fr-FR" sz="3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 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souffert des </a:t>
            </a:r>
            <a:r>
              <a:rPr lang="fr-FR" sz="3600" i="1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querelles religieuses</a:t>
            </a:r>
            <a:endParaRPr lang="fr-FR" sz="3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   des </a:t>
            </a:r>
            <a:r>
              <a:rPr lang="fr-FR" sz="3600" dirty="0">
                <a:solidFill>
                  <a:srgbClr val="6084B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premiers siècles</a:t>
            </a:r>
            <a:r>
              <a:rPr lang="fr-FR" sz="3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de notre ère ;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rgbClr val="C00000"/>
                </a:solidFill>
                <a:latin typeface="Serto Jerusalem" panose="00000400000000000000" pitchFamily="2" charset="-78"/>
                <a:ea typeface="Calibri" panose="020F0502020204030204" pitchFamily="34" charset="0"/>
                <a:cs typeface="Serto Jerusalem" panose="00000400000000000000" pitchFamily="2" charset="-78"/>
              </a:rPr>
              <a:t> •</a:t>
            </a:r>
            <a:r>
              <a:rPr lang="fr-FR" sz="3600" dirty="0">
                <a:solidFill>
                  <a:srgbClr val="7B5C3D"/>
                </a:solidFill>
                <a:latin typeface="Serto Jerusalem" panose="00000400000000000000" pitchFamily="2" charset="-78"/>
                <a:ea typeface="Calibri" panose="020F0502020204030204" pitchFamily="34" charset="0"/>
                <a:cs typeface="Serto Jerusalem" panose="00000400000000000000" pitchFamily="2" charset="-78"/>
              </a:rPr>
              <a:t> 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</a:t>
            </a:r>
            <a:r>
              <a:rPr lang="fr-FR" sz="36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’e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st </a:t>
            </a:r>
            <a:r>
              <a:rPr lang="fr-FR" sz="3600" i="1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disloqué </a:t>
            </a:r>
            <a:r>
              <a:rPr lang="fr-FR" sz="3600" i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 quelques </a:t>
            </a:r>
            <a:r>
              <a:rPr lang="fr-FR" sz="3600" i="1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dialectes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parlés par des </a:t>
            </a:r>
            <a:r>
              <a:rPr lang="fr-FR" sz="3600" i="1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locuteurs de plus en plus rares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6084B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après les conquêtes musulmanes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98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825EEA7-0D94-E0FB-BA5C-0C16CB90AE45}"/>
              </a:ext>
            </a:extLst>
          </p:cNvPr>
          <p:cNvSpPr txBox="1"/>
          <p:nvPr/>
        </p:nvSpPr>
        <p:spPr>
          <a:xfrm>
            <a:off x="1863213" y="1605424"/>
            <a:ext cx="8465574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Si 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syriaque</a:t>
            </a:r>
            <a:endParaRPr lang="fr-FR" sz="360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subsiste encore aujourd’hui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c'est </a:t>
            </a:r>
            <a:r>
              <a:rPr lang="fr-FR" sz="36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grâce aux liturgies chrétiennes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qui comportent de nombreuses </a:t>
            </a:r>
            <a:r>
              <a:rPr lang="fr-FR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hymnes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dues pour beaucoup à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009644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saint Éphrem de Nisibe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83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6C00F1-2114-4A58-945F-3EF7D80A0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356" y="2783353"/>
            <a:ext cx="7257288" cy="1291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Phonèmes et graphèmes syriaques</a:t>
            </a:r>
          </a:p>
          <a:p>
            <a:pPr marL="0" indent="0" algn="ctr">
              <a:buNone/>
            </a:pPr>
            <a:r>
              <a:rPr lang="fr-FR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5 vues</a:t>
            </a:r>
          </a:p>
        </p:txBody>
      </p:sp>
    </p:spTree>
    <p:extLst>
      <p:ext uri="{BB962C8B-B14F-4D97-AF65-F5344CB8AC3E}">
        <p14:creationId xmlns:p14="http://schemas.microsoft.com/office/powerpoint/2010/main" val="50555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AE45055-AF21-59D0-6C44-1FD170F9B903}"/>
              </a:ext>
            </a:extLst>
          </p:cNvPr>
          <p:cNvSpPr txBox="1"/>
          <p:nvPr/>
        </p:nvSpPr>
        <p:spPr>
          <a:xfrm>
            <a:off x="989076" y="3484065"/>
            <a:ext cx="10213849" cy="28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  <a:buSzPts val="1200"/>
              <a:tabLst>
                <a:tab pos="228600" algn="l"/>
                <a:tab pos="449580" algn="l"/>
              </a:tabLst>
            </a:pPr>
            <a:r>
              <a:rPr lang="fr-FR" sz="2800" dirty="0">
                <a:ea typeface="Calibri" panose="020F0502020204030204" pitchFamily="34" charset="0"/>
              </a:rPr>
              <a:t>Le syriaque utilise </a:t>
            </a:r>
            <a:r>
              <a:rPr lang="fr-FR" sz="2800" dirty="0">
                <a:solidFill>
                  <a:srgbClr val="C00000"/>
                </a:solidFill>
                <a:ea typeface="Calibri" panose="020F0502020204030204" pitchFamily="34" charset="0"/>
              </a:rPr>
              <a:t>22 consonnes</a:t>
            </a:r>
            <a:r>
              <a:rPr lang="fr-FR" sz="2800" dirty="0">
                <a:ea typeface="Calibri" panose="020F0502020204030204" pitchFamily="34" charset="0"/>
              </a:rPr>
              <a:t> pouvant être affectées par des </a:t>
            </a:r>
            <a:r>
              <a:rPr lang="fr-FR" sz="2800" dirty="0">
                <a:solidFill>
                  <a:srgbClr val="00B050"/>
                </a:solidFill>
                <a:ea typeface="Calibri" panose="020F0502020204030204" pitchFamily="34" charset="0"/>
              </a:rPr>
              <a:t>signes diacritiques</a:t>
            </a:r>
            <a:r>
              <a:rPr lang="fr-FR" sz="2800" dirty="0">
                <a:ea typeface="Calibri" panose="020F0502020204030204" pitchFamily="34" charset="0"/>
              </a:rPr>
              <a:t>. Comme </a:t>
            </a:r>
            <a:r>
              <a:rPr lang="fr-FR" sz="2800" dirty="0">
                <a:solidFill>
                  <a:srgbClr val="8C6ABA"/>
                </a:solidFill>
                <a:ea typeface="Calibri" panose="020F0502020204030204" pitchFamily="34" charset="0"/>
              </a:rPr>
              <a:t>l’écriture et la vocalisation occidentales et orientales</a:t>
            </a:r>
            <a:r>
              <a:rPr lang="fr-FR" sz="2800" dirty="0">
                <a:ea typeface="Calibri" panose="020F0502020204030204" pitchFamily="34" charset="0"/>
              </a:rPr>
              <a:t> </a:t>
            </a:r>
            <a:r>
              <a:rPr lang="fr-FR" sz="2800" dirty="0">
                <a:solidFill>
                  <a:srgbClr val="8C6ABA"/>
                </a:solidFill>
                <a:ea typeface="Calibri" panose="020F0502020204030204" pitchFamily="34" charset="0"/>
              </a:rPr>
              <a:t>diffèrent sensiblement</a:t>
            </a:r>
            <a:r>
              <a:rPr lang="fr-FR" sz="2800" dirty="0">
                <a:ea typeface="Calibri" panose="020F0502020204030204" pitchFamily="34" charset="0"/>
              </a:rPr>
              <a:t>, il faut d’emblée faire un choix : ce sera celui des </a:t>
            </a:r>
            <a:r>
              <a:rPr lang="fr-FR" sz="2800" dirty="0">
                <a:solidFill>
                  <a:srgbClr val="C00000"/>
                </a:solidFill>
                <a:ea typeface="Calibri" panose="020F0502020204030204" pitchFamily="34" charset="0"/>
              </a:rPr>
              <a:t>caractères Serto</a:t>
            </a:r>
            <a:r>
              <a:rPr lang="fr-FR" sz="2800" dirty="0">
                <a:ea typeface="Calibri" panose="020F0502020204030204" pitchFamily="34" charset="0"/>
              </a:rPr>
              <a:t> et des </a:t>
            </a:r>
            <a:r>
              <a:rPr lang="fr-FR" sz="2800" dirty="0">
                <a:solidFill>
                  <a:srgbClr val="008A3E"/>
                </a:solidFill>
                <a:ea typeface="Calibri" panose="020F0502020204030204" pitchFamily="34" charset="0"/>
              </a:rPr>
              <a:t>voyelles grecques</a:t>
            </a:r>
            <a:r>
              <a:rPr lang="fr-FR" sz="2800" dirty="0">
                <a:ea typeface="Calibri" panose="020F0502020204030204" pitchFamily="34" charset="0"/>
              </a:rPr>
              <a:t> placées </a:t>
            </a:r>
            <a:r>
              <a:rPr lang="fr-FR" sz="2800" i="1" dirty="0">
                <a:ea typeface="Calibri" panose="020F0502020204030204" pitchFamily="34" charset="0"/>
              </a:rPr>
              <a:t>au-dessus</a:t>
            </a:r>
            <a:r>
              <a:rPr lang="fr-FR" sz="2800" dirty="0">
                <a:ea typeface="Calibri" panose="020F0502020204030204" pitchFamily="34" charset="0"/>
              </a:rPr>
              <a:t> </a:t>
            </a:r>
            <a:r>
              <a:rPr lang="fr-FR" sz="2800" dirty="0">
                <a:effectLst/>
                <a:ea typeface="Calibri" panose="020F0502020204030204" pitchFamily="34" charset="0"/>
              </a:rPr>
              <a:t>des </a:t>
            </a:r>
            <a:r>
              <a:rPr lang="fr-FR" sz="28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consonnes</a:t>
            </a:r>
            <a:r>
              <a:rPr lang="fr-FR" sz="2800" dirty="0">
                <a:effectLst/>
                <a:ea typeface="Calibri" panose="020F0502020204030204" pitchFamily="34" charset="0"/>
              </a:rPr>
              <a:t> en </a:t>
            </a:r>
            <a:r>
              <a:rPr lang="fr-FR" sz="2800" i="1" dirty="0">
                <a:effectLst/>
                <a:ea typeface="Calibri" panose="020F0502020204030204" pitchFamily="34" charset="0"/>
              </a:rPr>
              <a:t>considérant pour la prononciation</a:t>
            </a:r>
            <a:r>
              <a:rPr lang="fr-FR" sz="2800" dirty="0">
                <a:effectLst/>
                <a:ea typeface="Calibri" panose="020F0502020204030204" pitchFamily="34" charset="0"/>
              </a:rPr>
              <a:t> que la </a:t>
            </a:r>
            <a:r>
              <a:rPr lang="fr-FR" sz="2800" dirty="0">
                <a:solidFill>
                  <a:srgbClr val="009644"/>
                </a:solidFill>
                <a:effectLst/>
                <a:ea typeface="Calibri" panose="020F0502020204030204" pitchFamily="34" charset="0"/>
              </a:rPr>
              <a:t>voyelle grecque </a:t>
            </a:r>
            <a:r>
              <a:rPr lang="fr-FR" sz="2800" i="1" dirty="0">
                <a:effectLst/>
                <a:ea typeface="Calibri" panose="020F0502020204030204" pitchFamily="34" charset="0"/>
              </a:rPr>
              <a:t>suit</a:t>
            </a:r>
            <a:r>
              <a:rPr lang="fr-FR" sz="2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fr-FR" sz="28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la consonne</a:t>
            </a:r>
            <a:r>
              <a:rPr lang="fr-FR" sz="2800" dirty="0">
                <a:effectLst/>
                <a:ea typeface="Calibri" panose="020F0502020204030204" pitchFamily="34" charset="0"/>
              </a:rPr>
              <a:t> qu’elle affecte</a:t>
            </a:r>
            <a:r>
              <a:rPr lang="fr-FR" sz="2800" i="1" dirty="0">
                <a:ea typeface="Calibri" panose="020F0502020204030204" pitchFamily="34" charset="0"/>
              </a:rPr>
              <a:t>.</a:t>
            </a:r>
            <a:endParaRPr lang="fr-FR" sz="2800" dirty="0">
              <a:solidFill>
                <a:srgbClr val="C0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BB41F0-C9FC-10F7-0E15-AE04220B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76" y="673074"/>
            <a:ext cx="10213848" cy="26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0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52A3C9-143D-4FC7-88F0-1B953F7D8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558" y="1346056"/>
            <a:ext cx="8332884" cy="416588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1800" dirty="0">
              <a:effectLst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3100" dirty="0">
                <a:effectLst/>
                <a:ea typeface="Calibri" panose="020F0502020204030204" pitchFamily="34" charset="0"/>
                <a:cs typeface="Estrangelo Edessa"/>
              </a:rPr>
              <a:t>Hommage et reconnaissance au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600" b="1" dirty="0">
                <a:solidFill>
                  <a:srgbClr val="008A3E"/>
                </a:solidFill>
                <a:effectLst/>
                <a:ea typeface="Calibri" panose="020F0502020204030204" pitchFamily="34" charset="0"/>
                <a:cs typeface="Estrangelo Edessa"/>
              </a:rPr>
              <a:t>Père Nabil </a:t>
            </a:r>
            <a:r>
              <a:rPr lang="fr-FR" sz="3600" b="1" dirty="0" err="1">
                <a:solidFill>
                  <a:srgbClr val="008A3E"/>
                </a:solidFill>
                <a:effectLst/>
                <a:ea typeface="Calibri" panose="020F0502020204030204" pitchFamily="34" charset="0"/>
                <a:cs typeface="Estrangelo Edessa"/>
              </a:rPr>
              <a:t>Wastin</a:t>
            </a:r>
            <a:r>
              <a:rPr lang="fr-FR" sz="3600" b="1" dirty="0">
                <a:solidFill>
                  <a:srgbClr val="008A3E"/>
                </a:solidFill>
                <a:effectLst/>
                <a:ea typeface="Calibri" panose="020F0502020204030204" pitchFamily="34" charset="0"/>
                <a:cs typeface="Estrangelo Edessa"/>
              </a:rPr>
              <a:t> </a:t>
            </a:r>
            <a:r>
              <a:rPr lang="fr-FR" sz="3600" b="1" dirty="0" err="1">
                <a:solidFill>
                  <a:srgbClr val="008A3E"/>
                </a:solidFill>
                <a:effectLst/>
                <a:ea typeface="Calibri" panose="020F0502020204030204" pitchFamily="34" charset="0"/>
                <a:cs typeface="Estrangelo Edessa"/>
              </a:rPr>
              <a:t>Ablahad</a:t>
            </a:r>
            <a:endParaRPr lang="fr-FR" sz="3600" b="1" dirty="0">
              <a:solidFill>
                <a:srgbClr val="008A3E"/>
              </a:solidFill>
              <a:effectLst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100" dirty="0">
                <a:effectLst/>
                <a:ea typeface="Calibri" panose="020F0502020204030204" pitchFamily="34" charset="0"/>
                <a:cs typeface="Estrangelo Edessa"/>
              </a:rPr>
              <a:t>né en 1949 à Mossoul,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100" dirty="0">
                <a:effectLst/>
                <a:ea typeface="Calibri" panose="020F0502020204030204" pitchFamily="34" charset="0"/>
                <a:cs typeface="Estrangelo Edessa"/>
              </a:rPr>
              <a:t>ordonné prêtre à Mossoul à l'âge de 22 ans,</a:t>
            </a:r>
          </a:p>
          <a:p>
            <a:pPr marL="0" indent="0" algn="ctr">
              <a:buNone/>
            </a:pPr>
            <a:r>
              <a:rPr lang="fr-FR" sz="3100" dirty="0">
                <a:effectLst/>
                <a:ea typeface="Calibri" panose="020F0502020204030204" pitchFamily="34" charset="0"/>
              </a:rPr>
              <a:t>décédé le dimanche 9 septembre 2018 à Grenoble.</a:t>
            </a:r>
          </a:p>
          <a:p>
            <a:pPr marL="0" indent="0" algn="ctr">
              <a:buNone/>
            </a:pPr>
            <a:endParaRPr lang="fr-FR" sz="3100" dirty="0">
              <a:effectLst/>
              <a:ea typeface="Calibri" panose="020F0502020204030204" pitchFamily="34" charset="0"/>
            </a:endParaRP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fr-FR" sz="3100" dirty="0"/>
              <a:t>Puisse le présent diaporama répondre aux vœux et aux conseils que le </a:t>
            </a:r>
            <a:r>
              <a:rPr lang="fr-FR" sz="3100" dirty="0">
                <a:solidFill>
                  <a:srgbClr val="008A3E"/>
                </a:solidFill>
              </a:rPr>
              <a:t>Père Nabil</a:t>
            </a:r>
            <a:r>
              <a:rPr lang="fr-FR" sz="3100" dirty="0"/>
              <a:t> nous a laissés.  </a:t>
            </a:r>
          </a:p>
          <a:p>
            <a:pPr marL="0" indent="0" algn="ctr">
              <a:buNone/>
            </a:pPr>
            <a:endParaRPr lang="fr-FR" sz="2900" dirty="0"/>
          </a:p>
          <a:p>
            <a:pPr marL="0" indent="0" algn="ctr">
              <a:buNone/>
            </a:pPr>
            <a:endParaRPr lang="fr-F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96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AD8643FC-988F-8047-D582-31C297726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69" y="750127"/>
            <a:ext cx="10274861" cy="5000266"/>
          </a:xfrm>
          <a:prstGeom prst="rect">
            <a:avLst/>
          </a:prstGeom>
        </p:spPr>
      </p:pic>
      <p:pic>
        <p:nvPicPr>
          <p:cNvPr id="2" name="1-ABDJAD">
            <a:hlinkClick r:id="" action="ppaction://media"/>
            <a:extLst>
              <a:ext uri="{FF2B5EF4-FFF2-40B4-BE49-F238E27FC236}">
                <a16:creationId xmlns:a16="http://schemas.microsoft.com/office/drawing/2014/main" id="{D65443BF-3491-05B7-8586-6F90C62D0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 trans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6000" y="5750393"/>
            <a:ext cx="360000" cy="360000"/>
          </a:xfrm>
          <a:prstGeom prst="rect">
            <a:avLst/>
          </a:prstGeom>
          <a:effectLst>
            <a:outerShdw sx="1000" sy="1000" algn="ctr" rotWithShape="0">
              <a:schemeClr val="accent6">
                <a:lumMod val="75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C5227268-9488-75FB-DECC-C5242C3FB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50" y="464308"/>
            <a:ext cx="10182699" cy="5522938"/>
          </a:xfrm>
          <a:prstGeom prst="rect">
            <a:avLst/>
          </a:prstGeom>
        </p:spPr>
      </p:pic>
      <p:pic>
        <p:nvPicPr>
          <p:cNvPr id="2" name="2-HAWAZ-ATAI">
            <a:hlinkClick r:id="" action="ppaction://media"/>
            <a:extLst>
              <a:ext uri="{FF2B5EF4-FFF2-40B4-BE49-F238E27FC236}">
                <a16:creationId xmlns:a16="http://schemas.microsoft.com/office/drawing/2014/main" id="{F7853D23-D3A0-B061-C646-5859FC5D1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4657" y="603369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7DAAD932-EAF6-D9F2-3754-B688A7DF2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3" y="608127"/>
            <a:ext cx="10285373" cy="5017421"/>
          </a:xfrm>
          <a:prstGeom prst="rect">
            <a:avLst/>
          </a:prstGeom>
        </p:spPr>
      </p:pic>
      <p:pic>
        <p:nvPicPr>
          <p:cNvPr id="2" name="3-KULMAN">
            <a:hlinkClick r:id="" action="ppaction://media"/>
            <a:extLst>
              <a:ext uri="{FF2B5EF4-FFF2-40B4-BE49-F238E27FC236}">
                <a16:creationId xmlns:a16="http://schemas.microsoft.com/office/drawing/2014/main" id="{BD9625B1-A93A-B406-6E21-6127E88A2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15999" y="569512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D9EC2BB-62A8-4EB6-BDE7-3BCAA3ABFB25}"/>
              </a:ext>
            </a:extLst>
          </p:cNvPr>
          <p:cNvCxnSpPr>
            <a:cxnSpLocks/>
          </p:cNvCxnSpPr>
          <p:nvPr/>
        </p:nvCxnSpPr>
        <p:spPr>
          <a:xfrm>
            <a:off x="9126583" y="3100253"/>
            <a:ext cx="36576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890AA3AD-FD2F-8B8F-78F9-EB9EA0CDB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534870"/>
            <a:ext cx="10241280" cy="5130766"/>
          </a:xfrm>
          <a:prstGeom prst="rect">
            <a:avLst/>
          </a:prstGeom>
        </p:spPr>
      </p:pic>
      <p:pic>
        <p:nvPicPr>
          <p:cNvPr id="2" name="4-SAFAS">
            <a:hlinkClick r:id="" action="ppaction://media"/>
            <a:extLst>
              <a:ext uri="{FF2B5EF4-FFF2-40B4-BE49-F238E27FC236}">
                <a16:creationId xmlns:a16="http://schemas.microsoft.com/office/drawing/2014/main" id="{0033751C-B747-A58A-CFA9-8F3200BD8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16000" y="575412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50E2B1CC-1C3D-2A6E-FA78-B674E8A2A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65" y="1793714"/>
            <a:ext cx="10214270" cy="2904812"/>
          </a:xfrm>
          <a:prstGeom prst="rect">
            <a:avLst/>
          </a:prstGeom>
        </p:spPr>
      </p:pic>
      <p:pic>
        <p:nvPicPr>
          <p:cNvPr id="2" name="5-KARCHIT">
            <a:hlinkClick r:id="" action="ppaction://media"/>
            <a:extLst>
              <a:ext uri="{FF2B5EF4-FFF2-40B4-BE49-F238E27FC236}">
                <a16:creationId xmlns:a16="http://schemas.microsoft.com/office/drawing/2014/main" id="{F9B2D879-31EA-71C3-658F-35832F00A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6000" y="482999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DF4329E-FF2D-4DD4-AB66-2DE696384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024" y="2629581"/>
            <a:ext cx="8245952" cy="181885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4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Description et placement</a:t>
            </a:r>
          </a:p>
          <a:p>
            <a:pPr marL="0" indent="0" algn="ctr">
              <a:buNone/>
            </a:pPr>
            <a:r>
              <a:rPr lang="fr-FR" sz="4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des consonnes</a:t>
            </a:r>
          </a:p>
          <a:p>
            <a:pPr marL="0" indent="0" algn="ctr">
              <a:buNone/>
            </a:pPr>
            <a:r>
              <a:rPr lang="fr-FR" sz="39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5 vues</a:t>
            </a:r>
          </a:p>
          <a:p>
            <a:pPr marL="0" indent="0" algn="ctr">
              <a:buNone/>
            </a:pPr>
            <a:endParaRPr lang="fr-FR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9661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B195FDE3-C74C-4AA4-8352-B5AEB965873C}"/>
              </a:ext>
            </a:extLst>
          </p:cNvPr>
          <p:cNvGrpSpPr/>
          <p:nvPr/>
        </p:nvGrpSpPr>
        <p:grpSpPr>
          <a:xfrm>
            <a:off x="1558960" y="1274553"/>
            <a:ext cx="9074079" cy="4490979"/>
            <a:chOff x="2054444" y="1607630"/>
            <a:chExt cx="7913294" cy="3481118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AA4B492-70C1-4F87-9B66-774284A0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44" y="1607630"/>
              <a:ext cx="7913294" cy="3481118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6814978-C056-4B45-9F4A-57BB37B760DC}"/>
                </a:ext>
              </a:extLst>
            </p:cNvPr>
            <p:cNvGrpSpPr/>
            <p:nvPr/>
          </p:nvGrpSpPr>
          <p:grpSpPr>
            <a:xfrm>
              <a:off x="4622605" y="3317132"/>
              <a:ext cx="5240382" cy="1469434"/>
              <a:chOff x="0" y="0"/>
              <a:chExt cx="4286119" cy="1033239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85D537FE-F9EA-4FB2-AC97-C8576680AB91}"/>
                  </a:ext>
                </a:extLst>
              </p:cNvPr>
              <p:cNvCxnSpPr/>
              <p:nvPr/>
            </p:nvCxnSpPr>
            <p:spPr>
              <a:xfrm flipV="1">
                <a:off x="13204" y="0"/>
                <a:ext cx="4272915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FD8ECEBF-4382-49AA-9062-099C004C0CFB}"/>
                  </a:ext>
                </a:extLst>
              </p:cNvPr>
              <p:cNvCxnSpPr/>
              <p:nvPr/>
            </p:nvCxnSpPr>
            <p:spPr>
              <a:xfrm flipV="1">
                <a:off x="0" y="346613"/>
                <a:ext cx="4269105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EA07ADCD-C334-4260-9BA1-2018BD4C7E06}"/>
                  </a:ext>
                </a:extLst>
              </p:cNvPr>
              <p:cNvGrpSpPr/>
              <p:nvPr/>
            </p:nvGrpSpPr>
            <p:grpSpPr>
              <a:xfrm>
                <a:off x="0" y="687681"/>
                <a:ext cx="4283196" cy="0"/>
                <a:chOff x="36837" y="-8847"/>
                <a:chExt cx="4283798" cy="0"/>
              </a:xfrm>
            </p:grpSpPr>
            <p:cxnSp>
              <p:nvCxnSpPr>
                <p:cNvPr id="10" name="Connecteur droit 9">
                  <a:extLst>
                    <a:ext uri="{FF2B5EF4-FFF2-40B4-BE49-F238E27FC236}">
                      <a16:creationId xmlns:a16="http://schemas.microsoft.com/office/drawing/2014/main" id="{0D9B3C07-6F80-47E6-A32D-BE9710CA57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837" y="-8847"/>
                  <a:ext cx="37401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1" name="Connecteur droit 10">
                  <a:extLst>
                    <a:ext uri="{FF2B5EF4-FFF2-40B4-BE49-F238E27FC236}">
                      <a16:creationId xmlns:a16="http://schemas.microsoft.com/office/drawing/2014/main" id="{29E4D099-01FA-4D21-9DA6-479D33C2C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0012" y="-8847"/>
                  <a:ext cx="83413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2" name="Connecteur droit 11">
                  <a:extLst>
                    <a:ext uri="{FF2B5EF4-FFF2-40B4-BE49-F238E27FC236}">
                      <a16:creationId xmlns:a16="http://schemas.microsoft.com/office/drawing/2014/main" id="{403F4707-DB4F-4FFA-B236-79EE9BC761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9539" y="-8847"/>
                  <a:ext cx="819613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3" name="Connecteur droit 12">
                  <a:extLst>
                    <a:ext uri="{FF2B5EF4-FFF2-40B4-BE49-F238E27FC236}">
                      <a16:creationId xmlns:a16="http://schemas.microsoft.com/office/drawing/2014/main" id="{3D2341C4-4833-41DB-9E2E-194036E88C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8225" y="-8847"/>
                  <a:ext cx="895787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14" name="Connecteur droit 13">
                  <a:extLst>
                    <a:ext uri="{FF2B5EF4-FFF2-40B4-BE49-F238E27FC236}">
                      <a16:creationId xmlns:a16="http://schemas.microsoft.com/office/drawing/2014/main" id="{F6EA30BD-5297-4B07-A4AA-38E78889C5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19440" y="-8847"/>
                  <a:ext cx="501195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</p:grp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7566F144-12FB-4D0B-B2BC-AC2BE6BC5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1" y="1033239"/>
                <a:ext cx="189664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806274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6" name="Groupe 21"/>
          <p:cNvGrpSpPr>
            <a:grpSpLocks/>
          </p:cNvGrpSpPr>
          <p:nvPr/>
        </p:nvGrpSpPr>
        <p:grpSpPr bwMode="auto">
          <a:xfrm>
            <a:off x="922338" y="200025"/>
            <a:ext cx="4319587" cy="1735138"/>
            <a:chOff x="0" y="0"/>
            <a:chExt cx="43200" cy="17354"/>
          </a:xfrm>
        </p:grpSpPr>
        <p:grpSp>
          <p:nvGrpSpPr>
            <p:cNvPr id="2" name="Groupe 19"/>
            <p:cNvGrpSpPr>
              <a:grpSpLocks/>
            </p:cNvGrpSpPr>
            <p:nvPr/>
          </p:nvGrpSpPr>
          <p:grpSpPr bwMode="auto">
            <a:xfrm>
              <a:off x="0" y="10511"/>
              <a:ext cx="43200" cy="6843"/>
              <a:chOff x="0" y="0"/>
              <a:chExt cx="43200" cy="6843"/>
            </a:xfrm>
          </p:grpSpPr>
        </p:grpSp>
        <p:grpSp>
          <p:nvGrpSpPr>
            <p:cNvPr id="3" name="Groupe 16"/>
            <p:cNvGrpSpPr>
              <a:grpSpLocks/>
            </p:cNvGrpSpPr>
            <p:nvPr/>
          </p:nvGrpSpPr>
          <p:grpSpPr bwMode="auto">
            <a:xfrm>
              <a:off x="170" y="0"/>
              <a:ext cx="20412" cy="6866"/>
              <a:chOff x="0" y="0"/>
              <a:chExt cx="20412" cy="6866"/>
            </a:xfrm>
          </p:grpSpPr>
        </p:grpSp>
      </p:grp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922338" y="200025"/>
            <a:ext cx="4319587" cy="1735138"/>
            <a:chOff x="0" y="0"/>
            <a:chExt cx="43200" cy="17354"/>
          </a:xfrm>
        </p:grpSpPr>
        <p:grpSp>
          <p:nvGrpSpPr>
            <p:cNvPr id="19" name="Groupe 19"/>
            <p:cNvGrpSpPr>
              <a:grpSpLocks/>
            </p:cNvGrpSpPr>
            <p:nvPr/>
          </p:nvGrpSpPr>
          <p:grpSpPr bwMode="auto">
            <a:xfrm>
              <a:off x="0" y="10511"/>
              <a:ext cx="43200" cy="6843"/>
              <a:chOff x="0" y="0"/>
              <a:chExt cx="43200" cy="6843"/>
            </a:xfrm>
          </p:grpSpPr>
        </p:grpSp>
        <p:grpSp>
          <p:nvGrpSpPr>
            <p:cNvPr id="16" name="Groupe 16"/>
            <p:cNvGrpSpPr>
              <a:grpSpLocks/>
            </p:cNvGrpSpPr>
            <p:nvPr/>
          </p:nvGrpSpPr>
          <p:grpSpPr bwMode="auto">
            <a:xfrm>
              <a:off x="170" y="0"/>
              <a:ext cx="20412" cy="6866"/>
              <a:chOff x="0" y="0"/>
              <a:chExt cx="20412" cy="6866"/>
            </a:xfrm>
          </p:grpSpPr>
        </p:grp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85A50F4-6994-498F-B827-D6CD4D15361B}"/>
              </a:ext>
            </a:extLst>
          </p:cNvPr>
          <p:cNvGrpSpPr/>
          <p:nvPr/>
        </p:nvGrpSpPr>
        <p:grpSpPr>
          <a:xfrm>
            <a:off x="1709805" y="1504396"/>
            <a:ext cx="8772389" cy="4201460"/>
            <a:chOff x="2468562" y="1624265"/>
            <a:chExt cx="7907807" cy="347012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F78F4B6-7E62-4B1A-8880-27553BE37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8562" y="1624265"/>
              <a:ext cx="7907807" cy="3470120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692E9548-F997-41E1-B7C8-5A29225F0175}"/>
                </a:ext>
              </a:extLst>
            </p:cNvPr>
            <p:cNvGrpSpPr/>
            <p:nvPr/>
          </p:nvGrpSpPr>
          <p:grpSpPr>
            <a:xfrm>
              <a:off x="5019366" y="1995156"/>
              <a:ext cx="5357003" cy="2738734"/>
              <a:chOff x="0" y="6321"/>
              <a:chExt cx="3419972" cy="1722816"/>
            </a:xfrm>
          </p:grpSpPr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D4E024BF-6B91-4ADD-9188-980B2DC8FC9A}"/>
                  </a:ext>
                </a:extLst>
              </p:cNvPr>
              <p:cNvGrpSpPr/>
              <p:nvPr/>
            </p:nvGrpSpPr>
            <p:grpSpPr>
              <a:xfrm>
                <a:off x="0" y="1041064"/>
                <a:ext cx="3419972" cy="688073"/>
                <a:chOff x="0" y="-10069"/>
                <a:chExt cx="3419972" cy="688073"/>
              </a:xfrm>
            </p:grpSpPr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8CCF4714-35EB-4324-98A9-8537A83F02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78004"/>
                  <a:ext cx="341997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7" name="Connecteur droit 26">
                  <a:extLst>
                    <a:ext uri="{FF2B5EF4-FFF2-40B4-BE49-F238E27FC236}">
                      <a16:creationId xmlns:a16="http://schemas.microsoft.com/office/drawing/2014/main" id="{05341BA3-0022-4743-8AC1-38BFA45791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698" y="-10069"/>
                  <a:ext cx="3402274" cy="374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16C40274-F944-47B1-8A32-32183C54C3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329942"/>
                  <a:ext cx="341997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</p:grp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ADEE64FC-DEA2-4991-918A-0362F78E3B37}"/>
                  </a:ext>
                </a:extLst>
              </p:cNvPr>
              <p:cNvGrpSpPr/>
              <p:nvPr/>
            </p:nvGrpSpPr>
            <p:grpSpPr>
              <a:xfrm>
                <a:off x="17091" y="6321"/>
                <a:ext cx="1477396" cy="686625"/>
                <a:chOff x="0" y="6321"/>
                <a:chExt cx="1477396" cy="686625"/>
              </a:xfrm>
            </p:grpSpPr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6C518037-225D-428C-9CC8-CC9A5E51D7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0" y="6321"/>
                  <a:ext cx="1477396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5CBF9DC8-D094-4F39-AF66-521A092CA2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04" y="352935"/>
                  <a:ext cx="146749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BF329875-52E9-45CA-97AA-57248EDB0E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04" y="692946"/>
                  <a:ext cx="1467492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chemeClr val="bg1">
                      <a:lumMod val="50000"/>
                    </a:schemeClr>
                  </a:solidFill>
                  <a:prstDash val="dash"/>
                  <a:miter lim="800000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2431376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164EA3E-F92C-4AA7-9386-830B41876BF8}"/>
              </a:ext>
            </a:extLst>
          </p:cNvPr>
          <p:cNvGrpSpPr/>
          <p:nvPr/>
        </p:nvGrpSpPr>
        <p:grpSpPr>
          <a:xfrm>
            <a:off x="1601371" y="1964104"/>
            <a:ext cx="8989258" cy="3406793"/>
            <a:chOff x="2166422" y="2227983"/>
            <a:chExt cx="7859156" cy="269027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E639907-6FBF-4C5B-85C5-7A8E8532D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6422" y="2227983"/>
              <a:ext cx="7859156" cy="2690276"/>
            </a:xfrm>
            <a:prstGeom prst="rect">
              <a:avLst/>
            </a:prstGeom>
          </p:spPr>
        </p:pic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C108632-328D-4083-98B4-B0696B1EFF9B}"/>
                </a:ext>
              </a:extLst>
            </p:cNvPr>
            <p:cNvGrpSpPr/>
            <p:nvPr/>
          </p:nvGrpSpPr>
          <p:grpSpPr>
            <a:xfrm>
              <a:off x="4682532" y="2642716"/>
              <a:ext cx="5343046" cy="1949381"/>
              <a:chOff x="11799" y="0"/>
              <a:chExt cx="4315199" cy="1050083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B28FE795-1855-4CA5-A497-B152117BF4EE}"/>
                  </a:ext>
                </a:extLst>
              </p:cNvPr>
              <p:cNvCxnSpPr/>
              <p:nvPr/>
            </p:nvCxnSpPr>
            <p:spPr>
              <a:xfrm flipV="1">
                <a:off x="17699" y="0"/>
                <a:ext cx="43056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39733F05-DDAD-4D07-AF88-3D0CF506408D}"/>
                  </a:ext>
                </a:extLst>
              </p:cNvPr>
              <p:cNvCxnSpPr/>
              <p:nvPr/>
            </p:nvCxnSpPr>
            <p:spPr>
              <a:xfrm flipV="1">
                <a:off x="11799" y="342162"/>
                <a:ext cx="42948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B0B01E93-7E83-4E96-AAF8-7629A2B57E3C}"/>
                  </a:ext>
                </a:extLst>
              </p:cNvPr>
              <p:cNvCxnSpPr/>
              <p:nvPr/>
            </p:nvCxnSpPr>
            <p:spPr>
              <a:xfrm flipV="1">
                <a:off x="39398" y="695613"/>
                <a:ext cx="42876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910016B4-D916-4D5D-BE77-A51179EB6E0D}"/>
                  </a:ext>
                </a:extLst>
              </p:cNvPr>
              <p:cNvCxnSpPr/>
              <p:nvPr/>
            </p:nvCxnSpPr>
            <p:spPr>
              <a:xfrm flipV="1">
                <a:off x="35397" y="1050083"/>
                <a:ext cx="42876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442527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e 15"/>
          <p:cNvGrpSpPr>
            <a:grpSpLocks/>
          </p:cNvGrpSpPr>
          <p:nvPr/>
        </p:nvGrpSpPr>
        <p:grpSpPr bwMode="auto">
          <a:xfrm>
            <a:off x="904875" y="203200"/>
            <a:ext cx="4321175" cy="1035050"/>
            <a:chOff x="0" y="0"/>
            <a:chExt cx="43208" cy="10357"/>
          </a:xfrm>
        </p:grpSpPr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F688C2B-470F-499A-90AD-32A0B0BE3338}"/>
              </a:ext>
            </a:extLst>
          </p:cNvPr>
          <p:cNvGrpSpPr>
            <a:grpSpLocks noChangeAspect="1"/>
          </p:cNvGrpSpPr>
          <p:nvPr/>
        </p:nvGrpSpPr>
        <p:grpSpPr>
          <a:xfrm>
            <a:off x="1541754" y="2351831"/>
            <a:ext cx="9108492" cy="2662929"/>
            <a:chOff x="2550983" y="2392590"/>
            <a:chExt cx="7090034" cy="207282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77E0962-6837-4300-97C8-9328975FD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0983" y="2392590"/>
              <a:ext cx="7090034" cy="2072820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2A21C10-AF08-496A-B8EA-7FA17DFF9385}"/>
                </a:ext>
              </a:extLst>
            </p:cNvPr>
            <p:cNvGrpSpPr/>
            <p:nvPr/>
          </p:nvGrpSpPr>
          <p:grpSpPr>
            <a:xfrm>
              <a:off x="4811243" y="2721044"/>
              <a:ext cx="4784933" cy="1449699"/>
              <a:chOff x="39600" y="0"/>
              <a:chExt cx="4281260" cy="1038544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B8338BE6-B1E0-4A13-844E-86B633F81FC1}"/>
                  </a:ext>
                </a:extLst>
              </p:cNvPr>
              <p:cNvCxnSpPr/>
              <p:nvPr/>
            </p:nvCxnSpPr>
            <p:spPr>
              <a:xfrm flipV="1">
                <a:off x="40460" y="0"/>
                <a:ext cx="428040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1D6491C0-C017-4DBE-826D-99D2D3C746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600" y="344997"/>
                <a:ext cx="4280400" cy="8089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3EEFF5D3-CE41-45F9-8E0D-C2F983C14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60" y="695915"/>
                <a:ext cx="4279540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A5201AE4-6BD9-42D3-AC61-45976AE8D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460" y="1038544"/>
                <a:ext cx="1906871" cy="0"/>
              </a:xfrm>
              <a:prstGeom prst="line">
                <a:avLst/>
              </a:prstGeom>
              <a:noFill/>
              <a:ln w="6350" cap="flat" cmpd="sng" algn="ctr">
                <a:solidFill>
                  <a:schemeClr val="bg1">
                    <a:lumMod val="50000"/>
                  </a:schemeClr>
                </a:solidFill>
                <a:prstDash val="dash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90831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BC76C9-5A96-4576-93D6-7DBE111B2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5858"/>
            <a:ext cx="10515600" cy="518404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</a:t>
            </a:r>
            <a:r>
              <a:rPr lang="fr-FR" sz="128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récit de la Genèse</a:t>
            </a: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raconte la </a:t>
            </a:r>
            <a:r>
              <a:rPr lang="fr-FR" sz="128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pérégrination d'Abraham</a:t>
            </a:r>
            <a:endParaRPr lang="fr-FR" sz="12800" dirty="0">
              <a:solidFill>
                <a:srgbClr val="009644"/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depuis la </a:t>
            </a:r>
            <a:r>
              <a:rPr lang="fr-FR" sz="1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cité d'Ur</a:t>
            </a: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en </a:t>
            </a:r>
            <a:r>
              <a:rPr lang="fr-FR" sz="1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Chaldée</a:t>
            </a: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territoire situé en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Mésopotamie</a:t>
            </a: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i.e.</a:t>
            </a:r>
            <a:r>
              <a:rPr lang="fr-FR" sz="128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« </a:t>
            </a:r>
            <a:r>
              <a:rPr lang="fr-FR" sz="1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entre les fleuves</a:t>
            </a:r>
            <a:r>
              <a:rPr lang="fr-FR" sz="12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 </a:t>
            </a:r>
            <a:r>
              <a:rPr lang="fr-FR" sz="128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» : l’</a:t>
            </a:r>
            <a:r>
              <a:rPr lang="fr-FR" sz="1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Euphrate</a:t>
            </a:r>
            <a:r>
              <a:rPr lang="fr-FR" sz="128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et le </a:t>
            </a:r>
            <a:r>
              <a:rPr lang="fr-FR" sz="1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Tigre</a:t>
            </a:r>
            <a:r>
              <a:rPr lang="fr-FR" sz="128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Dans les </a:t>
            </a:r>
            <a:r>
              <a:rPr lang="fr-FR" sz="1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temps préhistoriques</a:t>
            </a: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très reculés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qui n’ont laissé aucune trace écrite, ce récit s’est transmis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oralement de génération en génération</a:t>
            </a: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</a:t>
            </a:r>
            <a:r>
              <a:rPr lang="fr-FR" sz="1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 langue araméenne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plonge ses racines dans ce terreau fertile.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fr-FR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</p:txBody>
      </p:sp>
    </p:spTree>
    <p:extLst>
      <p:ext uri="{BB962C8B-B14F-4D97-AF65-F5344CB8AC3E}">
        <p14:creationId xmlns:p14="http://schemas.microsoft.com/office/powerpoint/2010/main" val="2312042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5721013-7D29-45E2-96A9-1BBFA91F4C2E}"/>
              </a:ext>
            </a:extLst>
          </p:cNvPr>
          <p:cNvGrpSpPr/>
          <p:nvPr/>
        </p:nvGrpSpPr>
        <p:grpSpPr>
          <a:xfrm>
            <a:off x="1534557" y="1924561"/>
            <a:ext cx="9122886" cy="2857751"/>
            <a:chOff x="2270427" y="2044385"/>
            <a:chExt cx="7880677" cy="183359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1BACCF-A8CC-435F-9843-EE24011D8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0427" y="2044385"/>
              <a:ext cx="7880677" cy="183359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7AE9CB7-AA4D-4FA5-87FC-1B35C626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3921" y="2359334"/>
              <a:ext cx="4976349" cy="1232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659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A028B3B-2781-40D7-BF0E-5FAB84ACAB96}"/>
              </a:ext>
            </a:extLst>
          </p:cNvPr>
          <p:cNvSpPr txBox="1">
            <a:spLocks/>
          </p:cNvSpPr>
          <p:nvPr/>
        </p:nvSpPr>
        <p:spPr>
          <a:xfrm>
            <a:off x="1973024" y="2915505"/>
            <a:ext cx="8245952" cy="102698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Conseils pour la prononciation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39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6 vues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9953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FB59DC42-0A17-3254-07F9-629D65403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65" y="463702"/>
            <a:ext cx="9024469" cy="59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DA95B57-AD11-B2EF-636F-1CFD1966F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91" y="872986"/>
            <a:ext cx="9097417" cy="51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88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24EC2C9-9832-14DC-E4D6-6CDEF3C21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84" y="944273"/>
            <a:ext cx="9146232" cy="49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22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EC2AA4-F111-63C3-60C5-3EB30E1DF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95" y="968721"/>
            <a:ext cx="8103610" cy="492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3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993B1BD-DDCE-1254-BF76-CB6526D10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20" y="564118"/>
            <a:ext cx="9197360" cy="59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8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129B559-A3EB-4AAE-A328-4B87F35BD2B7}"/>
              </a:ext>
            </a:extLst>
          </p:cNvPr>
          <p:cNvSpPr txBox="1">
            <a:spLocks/>
          </p:cNvSpPr>
          <p:nvPr/>
        </p:nvSpPr>
        <p:spPr>
          <a:xfrm>
            <a:off x="1973024" y="2701725"/>
            <a:ext cx="8245952" cy="145454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4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Sept premiers mots pour se lancer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39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1 vue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4648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BEFF41F6-AAD4-EFDB-067A-993664D4F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78" y="344548"/>
            <a:ext cx="7299853" cy="5664447"/>
          </a:xfrm>
          <a:prstGeom prst="rect">
            <a:avLst/>
          </a:prstGeom>
        </p:spPr>
      </p:pic>
      <p:pic>
        <p:nvPicPr>
          <p:cNvPr id="3" name="SeptMots">
            <a:hlinkClick r:id="" action="ppaction://media"/>
            <a:extLst>
              <a:ext uri="{FF2B5EF4-FFF2-40B4-BE49-F238E27FC236}">
                <a16:creationId xmlns:a16="http://schemas.microsoft.com/office/drawing/2014/main" id="{4B7266A8-E5C9-EF9B-622C-A9853720C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1020" y="607782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5B7CB02-862D-4CBB-AAB7-F746212A6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356" y="2444230"/>
            <a:ext cx="7257288" cy="13987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Signe de Croix</a:t>
            </a:r>
          </a:p>
          <a:p>
            <a:pPr marL="0" indent="0" algn="ctr">
              <a:buNone/>
            </a:pP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1 vue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871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C171E8-F93F-4517-BD90-7DCD56600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82" y="753988"/>
            <a:ext cx="7271635" cy="54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003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6" name="Groupe 212"/>
          <p:cNvGrpSpPr>
            <a:grpSpLocks/>
          </p:cNvGrpSpPr>
          <p:nvPr/>
        </p:nvGrpSpPr>
        <p:grpSpPr bwMode="auto">
          <a:xfrm>
            <a:off x="-39688" y="130175"/>
            <a:ext cx="2044701" cy="1588"/>
            <a:chOff x="0" y="0"/>
            <a:chExt cx="20450" cy="21"/>
          </a:xfrm>
        </p:grpSpPr>
      </p:grpSp>
      <p:grpSp>
        <p:nvGrpSpPr>
          <p:cNvPr id="2056" name="Groupe 212"/>
          <p:cNvGrpSpPr>
            <a:grpSpLocks/>
          </p:cNvGrpSpPr>
          <p:nvPr/>
        </p:nvGrpSpPr>
        <p:grpSpPr bwMode="auto">
          <a:xfrm>
            <a:off x="-39688" y="130175"/>
            <a:ext cx="2044701" cy="1588"/>
            <a:chOff x="0" y="0"/>
            <a:chExt cx="20450" cy="21"/>
          </a:xfrm>
        </p:grpSpPr>
      </p:grpSp>
      <p:grpSp>
        <p:nvGrpSpPr>
          <p:cNvPr id="2051" name="Groupe 212"/>
          <p:cNvGrpSpPr>
            <a:grpSpLocks/>
          </p:cNvGrpSpPr>
          <p:nvPr/>
        </p:nvGrpSpPr>
        <p:grpSpPr bwMode="auto">
          <a:xfrm>
            <a:off x="-39688" y="130175"/>
            <a:ext cx="2044701" cy="1588"/>
            <a:chOff x="0" y="0"/>
            <a:chExt cx="20450" cy="21"/>
          </a:xfrm>
        </p:grpSpPr>
      </p:grpSp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-39688" y="130175"/>
            <a:ext cx="2044701" cy="1588"/>
            <a:chOff x="0" y="0"/>
            <a:chExt cx="20450" cy="21"/>
          </a:xfrm>
        </p:grpSpPr>
      </p:grpSp>
      <p:grpSp>
        <p:nvGrpSpPr>
          <p:cNvPr id="2071" name="Groupe 1"/>
          <p:cNvGrpSpPr>
            <a:grpSpLocks/>
          </p:cNvGrpSpPr>
          <p:nvPr/>
        </p:nvGrpSpPr>
        <p:grpSpPr bwMode="auto">
          <a:xfrm>
            <a:off x="-39688" y="130175"/>
            <a:ext cx="2044701" cy="1588"/>
            <a:chOff x="0" y="0"/>
            <a:chExt cx="20450" cy="21"/>
          </a:xfrm>
        </p:grpSpPr>
      </p:grp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D594C51A-CE02-A45D-3559-09F648716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80" y="700963"/>
            <a:ext cx="9704439" cy="5094159"/>
          </a:xfrm>
          <a:prstGeom prst="rect">
            <a:avLst/>
          </a:prstGeom>
        </p:spPr>
      </p:pic>
      <p:pic>
        <p:nvPicPr>
          <p:cNvPr id="2" name="SigneCroix">
            <a:hlinkClick r:id="" action="ppaction://media"/>
            <a:extLst>
              <a:ext uri="{FF2B5EF4-FFF2-40B4-BE49-F238E27FC236}">
                <a16:creationId xmlns:a16="http://schemas.microsoft.com/office/drawing/2014/main" id="{E8ED9199-4BCC-5A3B-A564-BC70B3C62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15999" y="579703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83ABA2E-0ABC-4E40-A021-0B2E6169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356" y="2444231"/>
            <a:ext cx="7257288" cy="16585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Notre Père</a:t>
            </a:r>
            <a:endParaRPr lang="fr-FR" sz="4800" cap="small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buNone/>
            </a:pPr>
            <a:r>
              <a:rPr lang="fr-FR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5 vues</a:t>
            </a:r>
            <a:endParaRPr lang="fr-FR" sz="36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298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F70FF6-8D19-174A-E103-91A0A6377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38" y="429901"/>
            <a:ext cx="9926459" cy="5673572"/>
          </a:xfrm>
          <a:prstGeom prst="rect">
            <a:avLst/>
          </a:prstGeom>
        </p:spPr>
      </p:pic>
      <p:pic>
        <p:nvPicPr>
          <p:cNvPr id="5" name="Pater 01-08">
            <a:hlinkClick r:id="" action="ppaction://media"/>
            <a:extLst>
              <a:ext uri="{FF2B5EF4-FFF2-40B4-BE49-F238E27FC236}">
                <a16:creationId xmlns:a16="http://schemas.microsoft.com/office/drawing/2014/main" id="{C790A68E-056E-2E73-5169-A1A186E8B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7067" y="60680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CC8DF76B-E31C-7A5A-CA15-7DD5A8F9E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97" y="371983"/>
            <a:ext cx="9708806" cy="5673606"/>
          </a:xfrm>
          <a:prstGeom prst="rect">
            <a:avLst/>
          </a:prstGeom>
        </p:spPr>
      </p:pic>
      <p:pic>
        <p:nvPicPr>
          <p:cNvPr id="3" name="Pater 09-17">
            <a:hlinkClick r:id="" action="ppaction://media"/>
            <a:extLst>
              <a:ext uri="{FF2B5EF4-FFF2-40B4-BE49-F238E27FC236}">
                <a16:creationId xmlns:a16="http://schemas.microsoft.com/office/drawing/2014/main" id="{AAC438FE-3491-ABF9-BAE1-619B700DB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454" y="6045589"/>
            <a:ext cx="335546" cy="33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C481BA0C-D53A-76EB-6913-05648F745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65" y="582352"/>
            <a:ext cx="9720470" cy="5380334"/>
          </a:xfrm>
          <a:prstGeom prst="rect">
            <a:avLst/>
          </a:prstGeom>
        </p:spPr>
      </p:pic>
      <p:pic>
        <p:nvPicPr>
          <p:cNvPr id="2" name="Pater 18-26">
            <a:hlinkClick r:id="" action="ppaction://media"/>
            <a:extLst>
              <a:ext uri="{FF2B5EF4-FFF2-40B4-BE49-F238E27FC236}">
                <a16:creationId xmlns:a16="http://schemas.microsoft.com/office/drawing/2014/main" id="{1E53E7B5-E78F-CD8B-7B43-1B56CFF1F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6000" y="596268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7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er 27-33">
            <a:hlinkClick r:id="" action="ppaction://media"/>
            <a:extLst>
              <a:ext uri="{FF2B5EF4-FFF2-40B4-BE49-F238E27FC236}">
                <a16:creationId xmlns:a16="http://schemas.microsoft.com/office/drawing/2014/main" id="{996DF178-0717-9BBB-C544-3DD05CAE1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1590" y="5734090"/>
            <a:ext cx="360000" cy="36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BC1A87-EAC7-E8C3-CD5B-BE1FBF70D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72" y="613028"/>
            <a:ext cx="10469436" cy="50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1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214703-6AA8-A939-DA9D-4B93EAC92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61" y="559718"/>
            <a:ext cx="9621078" cy="5383781"/>
          </a:xfrm>
          <a:prstGeom prst="rect">
            <a:avLst/>
          </a:prstGeom>
        </p:spPr>
      </p:pic>
      <p:pic>
        <p:nvPicPr>
          <p:cNvPr id="3" name="Pater 34-42">
            <a:hlinkClick r:id="" action="ppaction://media"/>
            <a:extLst>
              <a:ext uri="{FF2B5EF4-FFF2-40B4-BE49-F238E27FC236}">
                <a16:creationId xmlns:a16="http://schemas.microsoft.com/office/drawing/2014/main" id="{53D6A151-86D0-763D-F3FF-C0B4EA549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7342" y="59434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23E3163-134D-4E4F-B512-1AD6A16D8F48}"/>
              </a:ext>
            </a:extLst>
          </p:cNvPr>
          <p:cNvSpPr txBox="1"/>
          <p:nvPr/>
        </p:nvSpPr>
        <p:spPr>
          <a:xfrm>
            <a:off x="3047223" y="2559521"/>
            <a:ext cx="6097554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Je vous salue Marie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3 vues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</p:txBody>
      </p:sp>
      <p:grpSp>
        <p:nvGrpSpPr>
          <p:cNvPr id="9219" name="Groupe 17"/>
          <p:cNvGrpSpPr>
            <a:grpSpLocks/>
          </p:cNvGrpSpPr>
          <p:nvPr/>
        </p:nvGrpSpPr>
        <p:grpSpPr bwMode="auto">
          <a:xfrm>
            <a:off x="-63500" y="109538"/>
            <a:ext cx="2044700" cy="1587"/>
            <a:chOff x="0" y="0"/>
            <a:chExt cx="20450" cy="21"/>
          </a:xfrm>
        </p:grpSpPr>
      </p:grpSp>
    </p:spTree>
    <p:extLst>
      <p:ext uri="{BB962C8B-B14F-4D97-AF65-F5344CB8AC3E}">
        <p14:creationId xmlns:p14="http://schemas.microsoft.com/office/powerpoint/2010/main" val="3232323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e 223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2066" name="Group 18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2076" name="Group 28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2081" name="Group 33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3" name="Groupe 223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sp>
        <p:nvSpPr>
          <p:cNvPr id="44" name="Rectangle 38">
            <a:extLst>
              <a:ext uri="{FF2B5EF4-FFF2-40B4-BE49-F238E27FC236}">
                <a16:creationId xmlns:a16="http://schemas.microsoft.com/office/drawing/2014/main" id="{26CBF3C1-3425-4E66-A1A9-49B3E9F19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040" y="527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1267" name="Groupe 223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11283" name="Group 19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11291" name="Group 27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sp>
        <p:nvSpPr>
          <p:cNvPr id="5" name="Rectangle 47">
            <a:extLst>
              <a:ext uri="{FF2B5EF4-FFF2-40B4-BE49-F238E27FC236}">
                <a16:creationId xmlns:a16="http://schemas.microsoft.com/office/drawing/2014/main" id="{FCF51164-19A0-43C8-839C-A3AEDE77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974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Groupe 223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158750" y="101600"/>
            <a:ext cx="2044700" cy="1588"/>
            <a:chOff x="0" y="0"/>
            <a:chExt cx="20450" cy="21"/>
          </a:xfrm>
        </p:grpSpPr>
      </p:grpSp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7C05FB21-9B0C-865C-B576-533B4044E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95" y="423481"/>
            <a:ext cx="9436009" cy="5623203"/>
          </a:xfrm>
          <a:prstGeom prst="rect">
            <a:avLst/>
          </a:prstGeom>
        </p:spPr>
      </p:pic>
      <p:pic>
        <p:nvPicPr>
          <p:cNvPr id="2" name="Ave 01-09">
            <a:hlinkClick r:id="" action="ppaction://media"/>
            <a:extLst>
              <a:ext uri="{FF2B5EF4-FFF2-40B4-BE49-F238E27FC236}">
                <a16:creationId xmlns:a16="http://schemas.microsoft.com/office/drawing/2014/main" id="{E47E0505-F07F-5C35-F4DD-58AA54144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15999" y="604668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7C13CF0-1AC8-8E7C-4951-76FAA9260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14" y="678796"/>
            <a:ext cx="9758372" cy="4978762"/>
          </a:xfrm>
          <a:prstGeom prst="rect">
            <a:avLst/>
          </a:prstGeom>
        </p:spPr>
      </p:pic>
      <p:pic>
        <p:nvPicPr>
          <p:cNvPr id="5" name="Ave 10-17">
            <a:hlinkClick r:id="" action="ppaction://media"/>
            <a:extLst>
              <a:ext uri="{FF2B5EF4-FFF2-40B4-BE49-F238E27FC236}">
                <a16:creationId xmlns:a16="http://schemas.microsoft.com/office/drawing/2014/main" id="{5C0E9F6F-9E97-FCF5-FC2F-6A095E126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6000" y="565755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6F3280-6174-4787-924A-B114EF8F1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044" y="698815"/>
            <a:ext cx="9503911" cy="546037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Sumer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en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basse Mésopotamie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l'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écriture cunéiforme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apparaît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entre 3400 et 3300 av. J-C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L’encodage logographique et monosyllabique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du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sumérien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est adopté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d’abord par l'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akkadien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puis par le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phénicien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et enfin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par les trois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langues sémitiques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qui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 hériteront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  <a:endParaRPr lang="fr-FR" sz="3600" dirty="0"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sumérien</a:t>
            </a:r>
            <a:r>
              <a:rPr lang="fr-FR" sz="3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disparaît vers l'an 2000 av. J.-C.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fr-FR" sz="32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lorsque les Élamites anéantissent la cité d’Ur.</a:t>
            </a:r>
          </a:p>
        </p:txBody>
      </p:sp>
    </p:spTree>
    <p:extLst>
      <p:ext uri="{BB962C8B-B14F-4D97-AF65-F5344CB8AC3E}">
        <p14:creationId xmlns:p14="http://schemas.microsoft.com/office/powerpoint/2010/main" val="3831464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-Ave">
            <a:hlinkClick r:id="" action="ppaction://media"/>
            <a:extLst>
              <a:ext uri="{FF2B5EF4-FFF2-40B4-BE49-F238E27FC236}">
                <a16:creationId xmlns:a16="http://schemas.microsoft.com/office/drawing/2014/main" id="{E47AF53A-8995-4B6E-B630-8CF20F83D6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00" end="18978.77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4079469"/>
            <a:ext cx="0" cy="0"/>
          </a:xfrm>
          <a:prstGeom prst="rect">
            <a:avLst/>
          </a:prstGeom>
        </p:spPr>
      </p:pic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5E6C768C-BBE9-2503-E47C-432BC336B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43" y="578981"/>
            <a:ext cx="9680713" cy="5315592"/>
          </a:xfrm>
          <a:prstGeom prst="rect">
            <a:avLst/>
          </a:prstGeom>
        </p:spPr>
      </p:pic>
      <p:pic>
        <p:nvPicPr>
          <p:cNvPr id="2" name="Ave 18-25">
            <a:hlinkClick r:id="" action="ppaction://media"/>
            <a:extLst>
              <a:ext uri="{FF2B5EF4-FFF2-40B4-BE49-F238E27FC236}">
                <a16:creationId xmlns:a16="http://schemas.microsoft.com/office/drawing/2014/main" id="{F9ED5E08-D914-8500-CA25-90AF5DE1AA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999" y="597421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719F3B9-DCEB-7D13-403E-22828EEE4E50}"/>
              </a:ext>
            </a:extLst>
          </p:cNvPr>
          <p:cNvSpPr txBox="1"/>
          <p:nvPr/>
        </p:nvSpPr>
        <p:spPr>
          <a:xfrm>
            <a:off x="877956" y="2340497"/>
            <a:ext cx="10436087" cy="2177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Doxologie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et apprentissage de l’accent tonique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1 vue</a:t>
            </a: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</p:txBody>
      </p:sp>
    </p:spTree>
    <p:extLst>
      <p:ext uri="{BB962C8B-B14F-4D97-AF65-F5344CB8AC3E}">
        <p14:creationId xmlns:p14="http://schemas.microsoft.com/office/powerpoint/2010/main" val="3197051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09ED6F44-A381-DDD1-8ABF-49DB9D979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66" y="665782"/>
            <a:ext cx="8731667" cy="5423313"/>
          </a:xfrm>
          <a:prstGeom prst="rect">
            <a:avLst/>
          </a:prstGeom>
        </p:spPr>
      </p:pic>
      <p:pic>
        <p:nvPicPr>
          <p:cNvPr id="2" name="Doxologie">
            <a:hlinkClick r:id="" action="ppaction://media"/>
            <a:extLst>
              <a:ext uri="{FF2B5EF4-FFF2-40B4-BE49-F238E27FC236}">
                <a16:creationId xmlns:a16="http://schemas.microsoft.com/office/drawing/2014/main" id="{51806492-E123-8979-F1D5-42C73D9BB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6000" y="608909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21B2CF-A131-4580-A4FC-8CB8EDEAA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159" y="1027501"/>
            <a:ext cx="8157682" cy="48029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FR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Remarques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</a:t>
            </a:r>
            <a:r>
              <a:rPr lang="fr-FR" sz="36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’écriture hiéroglyphique égyptienne</a:t>
            </a:r>
            <a:endParaRPr lang="fr-FR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est un peu postérieure au sumérien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3100 av</a:t>
            </a:r>
            <a:r>
              <a:rPr lang="fr-FR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J.-C</a:t>
            </a:r>
            <a:r>
              <a:rPr lang="fr-FR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L’écriture chinoise par idéogrammes</a:t>
            </a:r>
            <a:endParaRPr lang="fr-FR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remonte à la dynastie Shang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entre 1600 et 1500 av. J.-C.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L’ alphabet grec comprend des voyelles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à la différence de </a:t>
            </a:r>
            <a:r>
              <a:rPr lang="fr-FR" sz="32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l’araméen dont il dérive </a:t>
            </a:r>
            <a:endParaRPr lang="fr-FR"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3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entre 800 et 900 av. J.-C.</a:t>
            </a:r>
          </a:p>
        </p:txBody>
      </p:sp>
    </p:spTree>
    <p:extLst>
      <p:ext uri="{BB962C8B-B14F-4D97-AF65-F5344CB8AC3E}">
        <p14:creationId xmlns:p14="http://schemas.microsoft.com/office/powerpoint/2010/main" val="1055022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C4542C-1166-4CCA-87B3-09126E0A9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465" y="672706"/>
            <a:ext cx="10473070" cy="551258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Vers l'an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1000 av. J.-C.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 roi de la région de la Beqa’ (actuel Liban),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est à la tête d'une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coalition araméenne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 ;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d’abord battue par le </a:t>
            </a:r>
            <a:r>
              <a:rPr lang="fr-FR" sz="36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roi David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cette coalition va finalement s'imposer pour fonder 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royaume araméen de Damas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(1 </a:t>
            </a:r>
            <a:r>
              <a:rPr lang="fr-FR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Rois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11, 14-24)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qui subsistera durant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200 ans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Naaman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général du roi d'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Aram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 se rend dans 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royaume d'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Israël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pour demander au prophète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00964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Élisée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de le guérir de la lèpre (2 </a:t>
            </a:r>
            <a:r>
              <a:rPr lang="fr-FR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Rois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 5, 1-15).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022312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9606DE-DC60-45E2-B325-CBCEC1AD3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2337"/>
            <a:ext cx="10515600" cy="499332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Entre 934 et 912 avant J.-C.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l'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Assyrie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monte en puissance et elle va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dominer et absorber dans son empire,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tous les royaumes araméens.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Les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Assyriens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parlent l'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akkadien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.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Mais l’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araméen 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(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dont l’écriture est encodée comme l’akkadien)</a:t>
            </a:r>
            <a:r>
              <a:rPr lang="fr-FR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s’impose finalement aux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Assyriens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avec eux il </a:t>
            </a:r>
            <a:r>
              <a:rPr lang="fr-FR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se répand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jusqu'à </a:t>
            </a:r>
            <a:r>
              <a:rPr lang="fr-FR" sz="36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Babylone</a:t>
            </a:r>
            <a:r>
              <a:rPr lang="fr-FR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 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et devient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l’ "</a:t>
            </a:r>
            <a:r>
              <a:rPr lang="fr-FR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araméen impérial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Estrangelo Edessa"/>
              </a:rPr>
              <a:t>"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</p:txBody>
      </p:sp>
    </p:spTree>
    <p:extLst>
      <p:ext uri="{BB962C8B-B14F-4D97-AF65-F5344CB8AC3E}">
        <p14:creationId xmlns:p14="http://schemas.microsoft.com/office/powerpoint/2010/main" val="365001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E3A215-C522-4612-9ED8-93DFD299A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145" y="834340"/>
            <a:ext cx="9325710" cy="518931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En 597 av. J.-C.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3600" dirty="0">
                <a:effectLst/>
                <a:ea typeface="Calibri" panose="020F0502020204030204" pitchFamily="34" charset="0"/>
              </a:rPr>
              <a:t>les </a:t>
            </a:r>
            <a:r>
              <a:rPr lang="fr-FR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Chaldéens</a:t>
            </a:r>
            <a:r>
              <a:rPr lang="fr-FR" sz="3600" dirty="0">
                <a:effectLst/>
                <a:ea typeface="Calibri" panose="020F0502020204030204" pitchFamily="34" charset="0"/>
              </a:rPr>
              <a:t> s’emparent de </a:t>
            </a:r>
            <a:r>
              <a:rPr lang="fr-FR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Babylone</a:t>
            </a:r>
          </a:p>
          <a:p>
            <a:pPr marL="0" indent="0" algn="ctr">
              <a:lnSpc>
                <a:spcPct val="107000"/>
              </a:lnSpc>
              <a:spcBef>
                <a:spcPts val="1800"/>
              </a:spcBef>
              <a:buNone/>
            </a:pPr>
            <a:r>
              <a:rPr lang="fr-FR" sz="36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Vers 587  av. J.-C.</a:t>
            </a:r>
            <a:endParaRPr lang="fr-FR" sz="3600" dirty="0">
              <a:effectLst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3600" dirty="0">
                <a:effectLst/>
                <a:ea typeface="Calibri" panose="020F0502020204030204" pitchFamily="34" charset="0"/>
              </a:rPr>
              <a:t>leur roi, </a:t>
            </a:r>
            <a:r>
              <a:rPr lang="fr-FR" sz="36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Nabucodonosor II</a:t>
            </a:r>
            <a:endParaRPr lang="fr-FR" sz="3600" dirty="0">
              <a:solidFill>
                <a:srgbClr val="C00000"/>
              </a:solidFill>
              <a:effectLst/>
              <a:ea typeface="Calibri" panose="020F0502020204030204" pitchFamily="34" charset="0"/>
            </a:endParaRP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3600" dirty="0">
                <a:effectLst/>
                <a:ea typeface="Calibri" panose="020F0502020204030204" pitchFamily="34" charset="0"/>
              </a:rPr>
              <a:t>saccage </a:t>
            </a:r>
            <a:r>
              <a:rPr lang="fr-FR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Jérusalem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3600" dirty="0">
                <a:effectLst/>
                <a:ea typeface="Calibri" panose="020F0502020204030204" pitchFamily="34" charset="0"/>
              </a:rPr>
              <a:t>et déporte les Juifs à </a:t>
            </a:r>
            <a:r>
              <a:rPr lang="fr-FR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Babylone</a:t>
            </a:r>
          </a:p>
          <a:p>
            <a:pPr marL="0" indent="0" algn="ctr">
              <a:lnSpc>
                <a:spcPct val="107000"/>
              </a:lnSpc>
              <a:spcBef>
                <a:spcPts val="1800"/>
              </a:spcBef>
              <a:buNone/>
            </a:pPr>
            <a:r>
              <a:rPr lang="fr-FR" sz="36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L'</a:t>
            </a:r>
            <a:r>
              <a:rPr lang="fr-FR" sz="3600" dirty="0">
                <a:solidFill>
                  <a:srgbClr val="C00000"/>
                </a:solidFill>
                <a:effectLst/>
                <a:ea typeface="Calibri" panose="020F0502020204030204" pitchFamily="34" charset="0"/>
              </a:rPr>
              <a:t>hébreu</a:t>
            </a:r>
            <a:r>
              <a:rPr lang="fr-FR" sz="3600" dirty="0">
                <a:effectLst/>
                <a:ea typeface="Calibri" panose="020F0502020204030204" pitchFamily="34" charset="0"/>
              </a:rPr>
              <a:t> 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se perd dans le peuple ;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fr-FR" sz="3600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seuls les pr</a:t>
            </a:r>
            <a:r>
              <a:rPr lang="fr-FR" sz="36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êtres juifs en gardent le dépôt.</a:t>
            </a:r>
            <a:endParaRPr lang="fr-FR" sz="36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Estrangelo Edessa"/>
            </a:endParaRPr>
          </a:p>
          <a:p>
            <a:pPr marL="0" indent="0">
              <a:buNone/>
            </a:pP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1405951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5053</TotalTime>
  <Words>990</Words>
  <Application>Microsoft Office PowerPoint</Application>
  <PresentationFormat>Grand écran</PresentationFormat>
  <Paragraphs>141</Paragraphs>
  <Slides>52</Slides>
  <Notes>1</Notes>
  <HiddenSlides>0</HiddenSlides>
  <MMClips>17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9" baseType="lpstr">
      <vt:lpstr>Algerian</vt:lpstr>
      <vt:lpstr>Arial</vt:lpstr>
      <vt:lpstr>Calibri</vt:lpstr>
      <vt:lpstr>Calibri Light</vt:lpstr>
      <vt:lpstr>Cambria</vt:lpstr>
      <vt:lpstr>Serto Jerusalem</vt:lpstr>
      <vt:lpstr>Thème Office</vt:lpstr>
      <vt:lpstr>Apprendre à lire, écrire et prier en langue SYRIAQUE v.6  20 février 2024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Apprendre à lire, écrire et prier en langue SYRIAQUE</dc:title>
  <dc:creator>Gilles Paquet</dc:creator>
  <cp:lastModifiedBy>Gilles PAQUET</cp:lastModifiedBy>
  <cp:revision>258</cp:revision>
  <dcterms:created xsi:type="dcterms:W3CDTF">2021-10-08T14:22:37Z</dcterms:created>
  <dcterms:modified xsi:type="dcterms:W3CDTF">2024-02-20T13:57:44Z</dcterms:modified>
</cp:coreProperties>
</file>