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85" r:id="rId15"/>
    <p:sldId id="280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F4310-79C5-7834-6347-0300D7F9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9248DE-8A73-AC43-EC0C-06D826DB1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CF3A0B-D7CB-5CB5-0395-F0789986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F7058C-1D48-DDC3-6AFA-124BE779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E63DCC-20E8-6F7E-1EEA-E7141AFF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68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7DA7C-F6E6-67E2-A342-15D9BF95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77709D-9728-9B3E-0A7E-BA1051ACD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DFEE2-9DAA-3A87-2831-ADFDCBAB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23AC12-64F1-2DBB-7E7F-143A68E3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6DF6D9-4AB8-5104-B539-C3AC43F8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91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6AC180-54D5-5B84-7A4C-DD5592E32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B8394E-C8E4-C1E8-4F33-72B2DF575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E3DA7-FD4A-DC1F-464A-F75415B8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873C5A-BAA0-3F2C-90E3-856D8ECC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FF68D-12A4-DA93-15D8-9C091A7A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4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82F4C-7A66-62EC-E607-500B88C4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58B328-86DE-035D-972C-08EF3D0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F630F-57A2-A715-6A75-AF634E7E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C11F8A-51E9-9F8F-3015-C9589550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A45DC-D537-F755-6FDF-B9B3F299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49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AA383-A2D0-7C17-B4AC-53FF1BAA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B150BC-91C6-747F-0669-B08D38922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D4892A-900B-FC99-7616-68ED5F8D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A6C198-067C-D122-C784-55E74353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2142C-05C6-8432-0C82-70C001FA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2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7BED5-2993-0F3A-2141-DD170BD1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18A6A9-B522-232F-1C08-B3F162BC0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29BB6F-43E7-0313-8C41-411848C7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8A8DB7-918A-BE32-9A94-9950B4A8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D4333E-86BA-14DF-F646-6F82F21B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B6759D-42D3-B3A9-F012-E0334B76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51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25C7B-2293-811D-4F93-D9CB7F88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B55155-F4B4-3B9E-3B90-D498A7592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CE5513-E153-E5D4-7241-E121B2211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B86653-07F6-899C-4F7B-B93F37FE6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8EBB72-F642-F3C5-ACC6-A9BEABC34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2592D1-2141-4345-3D05-B0D96704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24AF92-5664-EE33-6565-241C11C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7C3346-DE67-7049-DC35-EB367ABA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71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44F5C-B20B-C10F-C439-C9EF5E5B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8C2FD7-5B23-6779-6F80-3E47DC25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851881-3F66-F1D1-B1EE-5DD2565F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FDF5-13D1-59C8-F2DF-ED1A22B5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4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D9A00F-CEB7-996B-559C-AAB51C54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94250-285C-3DCF-7677-84BCFC68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7EE63-F9F0-9188-82FA-A0805D42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53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B46DD-640A-ED42-0D18-D598EFF2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6EF96F-FF99-4029-6C12-C68A1F1D4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A59863-279F-5AE1-C72C-6A70359F6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1DCF80-1688-EB9D-E485-8A0C1CC6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4E70AA-0507-49A2-DE5D-8CFD0CC8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D300C2-2959-6434-C096-F6363568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47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B3AA3-515B-7AD5-47FF-771AB39A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9D209E-D4CC-D60A-C0CB-866591909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CA884C-D9E5-AB14-4DF5-5CF4E3AA4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E6E988-AB9D-FC19-1509-1FD53DDC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EA2A1B-850B-96F7-060D-97926BA0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69EC75-5082-3763-8AC5-91A75BE8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41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1987AC-6DDF-A572-E59E-1DF885A8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8C415A-3D13-B8D4-B0DA-E1B35A68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BDE2ED-F59A-A6A0-73CC-0A4D2DA9F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C2AD-FC56-4937-8FB1-69E1419AACE2}" type="datetimeFigureOut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5250C3-7B6F-67CA-8170-33C39EFDF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C878A5-3365-0639-4C39-37B02ECD8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FBF2-C4C9-4DF1-BC3E-9EF222FC6B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8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6C641D63-2A7A-EC39-A68E-D743784DB136}"/>
              </a:ext>
            </a:extLst>
          </p:cNvPr>
          <p:cNvGrpSpPr/>
          <p:nvPr/>
        </p:nvGrpSpPr>
        <p:grpSpPr>
          <a:xfrm>
            <a:off x="2518283" y="1288816"/>
            <a:ext cx="7286170" cy="4437411"/>
            <a:chOff x="2459294" y="1288816"/>
            <a:chExt cx="7286170" cy="4437411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67C53DE-35EB-9813-84A6-0FA5876321D8}"/>
                </a:ext>
              </a:extLst>
            </p:cNvPr>
            <p:cNvSpPr/>
            <p:nvPr/>
          </p:nvSpPr>
          <p:spPr>
            <a:xfrm>
              <a:off x="2459294" y="1300244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81F47F8-A13D-5E38-8236-DA658625DC29}"/>
                </a:ext>
              </a:extLst>
            </p:cNvPr>
            <p:cNvSpPr/>
            <p:nvPr/>
          </p:nvSpPr>
          <p:spPr>
            <a:xfrm>
              <a:off x="9025464" y="1288816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22A01C9-759A-E921-5230-6C52CE543FC7}"/>
                </a:ext>
              </a:extLst>
            </p:cNvPr>
            <p:cNvSpPr/>
            <p:nvPr/>
          </p:nvSpPr>
          <p:spPr>
            <a:xfrm>
              <a:off x="2459294" y="5006227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3C6C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FCA1B73-E144-80C1-4AA8-C2F941B79CB8}"/>
                </a:ext>
              </a:extLst>
            </p:cNvPr>
            <p:cNvSpPr/>
            <p:nvPr/>
          </p:nvSpPr>
          <p:spPr>
            <a:xfrm>
              <a:off x="9025464" y="5006227"/>
              <a:ext cx="720000" cy="720000"/>
            </a:xfrm>
            <a:custGeom>
              <a:avLst/>
              <a:gdLst>
                <a:gd name="connsiteX0" fmla="*/ 0 w 5005953"/>
                <a:gd name="connsiteY0" fmla="*/ 0 h 15498"/>
                <a:gd name="connsiteX1" fmla="*/ 5005953 w 5005953"/>
                <a:gd name="connsiteY1" fmla="*/ 15498 h 15498"/>
                <a:gd name="connsiteX0" fmla="*/ 0 w 5005953"/>
                <a:gd name="connsiteY0" fmla="*/ 0 h 15498"/>
                <a:gd name="connsiteX1" fmla="*/ 2487478 w 5005953"/>
                <a:gd name="connsiteY1" fmla="*/ 15498 h 15498"/>
                <a:gd name="connsiteX2" fmla="*/ 5005953 w 5005953"/>
                <a:gd name="connsiteY2" fmla="*/ 15498 h 15498"/>
                <a:gd name="connsiteX0" fmla="*/ 0 w 5005953"/>
                <a:gd name="connsiteY0" fmla="*/ 3380951 h 3396449"/>
                <a:gd name="connsiteX1" fmla="*/ 2502977 w 5005953"/>
                <a:gd name="connsiteY1" fmla="*/ 23 h 3396449"/>
                <a:gd name="connsiteX2" fmla="*/ 5005953 w 5005953"/>
                <a:gd name="connsiteY2" fmla="*/ 3396449 h 3396449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0" fmla="*/ 0 w 5005953"/>
                <a:gd name="connsiteY0" fmla="*/ 3380928 h 3396426"/>
                <a:gd name="connsiteX1" fmla="*/ 2502977 w 5005953"/>
                <a:gd name="connsiteY1" fmla="*/ 0 h 3396426"/>
                <a:gd name="connsiteX2" fmla="*/ 5005953 w 5005953"/>
                <a:gd name="connsiteY2" fmla="*/ 3396426 h 3396426"/>
                <a:gd name="connsiteX3" fmla="*/ 0 w 5005953"/>
                <a:gd name="connsiteY3" fmla="*/ 3380928 h 3396426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5005953 w 5005953"/>
                <a:gd name="connsiteY2" fmla="*/ 3326675 h 3326675"/>
                <a:gd name="connsiteX3" fmla="*/ 0 w 5005953"/>
                <a:gd name="connsiteY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2491675 w 5005953"/>
                <a:gd name="connsiteY2" fmla="*/ 825608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5005953 w 5005953"/>
                <a:gd name="connsiteY3" fmla="*/ 3326675 h 3326675"/>
                <a:gd name="connsiteX4" fmla="*/ 0 w 5005953"/>
                <a:gd name="connsiteY4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592055 w 5005953"/>
                <a:gd name="connsiteY3" fmla="*/ 519194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5005953 w 5005953"/>
                <a:gd name="connsiteY4" fmla="*/ 3326675 h 3326675"/>
                <a:gd name="connsiteX5" fmla="*/ 0 w 5005953"/>
                <a:gd name="connsiteY5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3561058 w 5005953"/>
                <a:gd name="connsiteY4" fmla="*/ 751668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5005953 w 5005953"/>
                <a:gd name="connsiteY5" fmla="*/ 3326675 h 3326675"/>
                <a:gd name="connsiteX6" fmla="*/ 0 w 5005953"/>
                <a:gd name="connsiteY6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3328584 w 5005953"/>
                <a:gd name="connsiteY5" fmla="*/ 1053885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5005953 w 5005953"/>
                <a:gd name="connsiteY6" fmla="*/ 3326675 h 3326675"/>
                <a:gd name="connsiteX7" fmla="*/ 0 w 5005953"/>
                <a:gd name="connsiteY7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033756 w 5005953"/>
                <a:gd name="connsiteY6" fmla="*/ 2843939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5005953 w 5005953"/>
                <a:gd name="connsiteY7" fmla="*/ 3326675 h 3326675"/>
                <a:gd name="connsiteX8" fmla="*/ 0 w 5005953"/>
                <a:gd name="connsiteY8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746679 w 5005953"/>
                <a:gd name="connsiteY7" fmla="*/ 2448733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3326675 h 3326675"/>
                <a:gd name="connsiteX9" fmla="*/ 0 w 5005953"/>
                <a:gd name="connsiteY9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4793173 w 5005953"/>
                <a:gd name="connsiteY8" fmla="*/ 2355743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0 w 5005953"/>
                <a:gd name="connsiteY10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0 w 5005953"/>
                <a:gd name="connsiteY11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359221 w 5005953"/>
                <a:gd name="connsiteY11" fmla="*/ 3301139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0 w 5005953"/>
                <a:gd name="connsiteY12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3328584 w 5005953"/>
                <a:gd name="connsiteY12" fmla="*/ 2929180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0 w 5005953"/>
                <a:gd name="connsiteY13" fmla="*/ 3311177 h 3326675"/>
                <a:gd name="connsiteX0" fmla="*/ 0 w 5005953"/>
                <a:gd name="connsiteY0" fmla="*/ 3311177 h 3326675"/>
                <a:gd name="connsiteX1" fmla="*/ 1681526 w 5005953"/>
                <a:gd name="connsiteY1" fmla="*/ 0 h 3326675"/>
                <a:gd name="connsiteX2" fmla="*/ 3336374 w 5005953"/>
                <a:gd name="connsiteY2" fmla="*/ 0 h 3326675"/>
                <a:gd name="connsiteX3" fmla="*/ 3320821 w 5005953"/>
                <a:gd name="connsiteY3" fmla="*/ 325433 h 3326675"/>
                <a:gd name="connsiteX4" fmla="*/ 2801604 w 5005953"/>
                <a:gd name="connsiteY4" fmla="*/ 317644 h 3326675"/>
                <a:gd name="connsiteX5" fmla="*/ 2793866 w 5005953"/>
                <a:gd name="connsiteY5" fmla="*/ 2216448 h 3326675"/>
                <a:gd name="connsiteX6" fmla="*/ 4676968 w 5005953"/>
                <a:gd name="connsiteY6" fmla="*/ 2208404 h 3326675"/>
                <a:gd name="connsiteX7" fmla="*/ 4669184 w 5005953"/>
                <a:gd name="connsiteY7" fmla="*/ 1658190 h 3326675"/>
                <a:gd name="connsiteX8" fmla="*/ 5005953 w 5005953"/>
                <a:gd name="connsiteY8" fmla="*/ 1665955 h 3326675"/>
                <a:gd name="connsiteX9" fmla="*/ 5005953 w 5005953"/>
                <a:gd name="connsiteY9" fmla="*/ 3326675 h 3326675"/>
                <a:gd name="connsiteX10" fmla="*/ 4661438 w 5005953"/>
                <a:gd name="connsiteY10" fmla="*/ 3301139 h 3326675"/>
                <a:gd name="connsiteX11" fmla="*/ 4669203 w 5005953"/>
                <a:gd name="connsiteY11" fmla="*/ 2781860 h 3326675"/>
                <a:gd name="connsiteX12" fmla="*/ 2793865 w 5005953"/>
                <a:gd name="connsiteY12" fmla="*/ 2805174 h 3326675"/>
                <a:gd name="connsiteX13" fmla="*/ 2460679 w 5005953"/>
                <a:gd name="connsiteY13" fmla="*/ 2859438 h 3326675"/>
                <a:gd name="connsiteX14" fmla="*/ 0 w 5005953"/>
                <a:gd name="connsiteY14" fmla="*/ 3311177 h 3326675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0 w 5005953"/>
                <a:gd name="connsiteY14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2576916 w 5005953"/>
                <a:gd name="connsiteY14" fmla="*/ 4541004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0 w 5005953"/>
                <a:gd name="connsiteY15" fmla="*/ 3311177 h 4649786"/>
                <a:gd name="connsiteX0" fmla="*/ 0 w 5005953"/>
                <a:gd name="connsiteY0" fmla="*/ 3311177 h 4649786"/>
                <a:gd name="connsiteX1" fmla="*/ 1681526 w 5005953"/>
                <a:gd name="connsiteY1" fmla="*/ 0 h 4649786"/>
                <a:gd name="connsiteX2" fmla="*/ 3336374 w 5005953"/>
                <a:gd name="connsiteY2" fmla="*/ 0 h 4649786"/>
                <a:gd name="connsiteX3" fmla="*/ 3320821 w 5005953"/>
                <a:gd name="connsiteY3" fmla="*/ 325433 h 4649786"/>
                <a:gd name="connsiteX4" fmla="*/ 2801604 w 5005953"/>
                <a:gd name="connsiteY4" fmla="*/ 317644 h 4649786"/>
                <a:gd name="connsiteX5" fmla="*/ 2793866 w 5005953"/>
                <a:gd name="connsiteY5" fmla="*/ 2216448 h 4649786"/>
                <a:gd name="connsiteX6" fmla="*/ 4676968 w 5005953"/>
                <a:gd name="connsiteY6" fmla="*/ 2208404 h 4649786"/>
                <a:gd name="connsiteX7" fmla="*/ 4669184 w 5005953"/>
                <a:gd name="connsiteY7" fmla="*/ 1658190 h 4649786"/>
                <a:gd name="connsiteX8" fmla="*/ 5005953 w 5005953"/>
                <a:gd name="connsiteY8" fmla="*/ 1665955 h 4649786"/>
                <a:gd name="connsiteX9" fmla="*/ 5005953 w 5005953"/>
                <a:gd name="connsiteY9" fmla="*/ 3326675 h 4649786"/>
                <a:gd name="connsiteX10" fmla="*/ 4661438 w 5005953"/>
                <a:gd name="connsiteY10" fmla="*/ 3301139 h 4649786"/>
                <a:gd name="connsiteX11" fmla="*/ 4669203 w 5005953"/>
                <a:gd name="connsiteY11" fmla="*/ 2781860 h 4649786"/>
                <a:gd name="connsiteX12" fmla="*/ 2793865 w 5005953"/>
                <a:gd name="connsiteY12" fmla="*/ 2805174 h 4649786"/>
                <a:gd name="connsiteX13" fmla="*/ 2793908 w 5005953"/>
                <a:gd name="connsiteY13" fmla="*/ 4649786 h 4649786"/>
                <a:gd name="connsiteX14" fmla="*/ 3328620 w 5005953"/>
                <a:gd name="connsiteY14" fmla="*/ 4649786 h 4649786"/>
                <a:gd name="connsiteX15" fmla="*/ 2956624 w 5005953"/>
                <a:gd name="connsiteY15" fmla="*/ 4494509 h 4649786"/>
                <a:gd name="connsiteX16" fmla="*/ 0 w 5005953"/>
                <a:gd name="connsiteY16" fmla="*/ 3311177 h 4649786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0 w 5005953"/>
                <a:gd name="connsiteY16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2026726 w 5005953"/>
                <a:gd name="connsiteY16" fmla="*/ 4331777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0 w 5005953"/>
                <a:gd name="connsiteY17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461038 w 5005953"/>
                <a:gd name="connsiteY17" fmla="*/ 4773478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0 w 5005953"/>
                <a:gd name="connsiteY18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1406794 w 5005953"/>
                <a:gd name="connsiteY18" fmla="*/ 4440265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0 w 5005953"/>
                <a:gd name="connsiteY19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1654767 w 5005953"/>
                <a:gd name="connsiteY19" fmla="*/ 4331777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0 w 5005953"/>
                <a:gd name="connsiteY20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771363 w 5005953"/>
                <a:gd name="connsiteY20" fmla="*/ 3115160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0 w 5005953"/>
                <a:gd name="connsiteY21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186626 w 5005953"/>
                <a:gd name="connsiteY21" fmla="*/ 3029919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1681526 w 5005953"/>
                <a:gd name="connsiteY1" fmla="*/ 0 h 4990489"/>
                <a:gd name="connsiteX2" fmla="*/ 3336374 w 5005953"/>
                <a:gd name="connsiteY2" fmla="*/ 0 h 4990489"/>
                <a:gd name="connsiteX3" fmla="*/ 3320821 w 5005953"/>
                <a:gd name="connsiteY3" fmla="*/ 325433 h 4990489"/>
                <a:gd name="connsiteX4" fmla="*/ 2801604 w 5005953"/>
                <a:gd name="connsiteY4" fmla="*/ 317644 h 4990489"/>
                <a:gd name="connsiteX5" fmla="*/ 2793866 w 5005953"/>
                <a:gd name="connsiteY5" fmla="*/ 2216448 h 4990489"/>
                <a:gd name="connsiteX6" fmla="*/ 4676968 w 5005953"/>
                <a:gd name="connsiteY6" fmla="*/ 2208404 h 4990489"/>
                <a:gd name="connsiteX7" fmla="*/ 4669184 w 5005953"/>
                <a:gd name="connsiteY7" fmla="*/ 1658190 h 4990489"/>
                <a:gd name="connsiteX8" fmla="*/ 5005953 w 5005953"/>
                <a:gd name="connsiteY8" fmla="*/ 1665955 h 4990489"/>
                <a:gd name="connsiteX9" fmla="*/ 5005953 w 5005953"/>
                <a:gd name="connsiteY9" fmla="*/ 3326675 h 4990489"/>
                <a:gd name="connsiteX10" fmla="*/ 4661438 w 5005953"/>
                <a:gd name="connsiteY10" fmla="*/ 3301139 h 4990489"/>
                <a:gd name="connsiteX11" fmla="*/ 4669203 w 5005953"/>
                <a:gd name="connsiteY11" fmla="*/ 2781860 h 4990489"/>
                <a:gd name="connsiteX12" fmla="*/ 2793865 w 5005953"/>
                <a:gd name="connsiteY12" fmla="*/ 2805174 h 4990489"/>
                <a:gd name="connsiteX13" fmla="*/ 2793908 w 5005953"/>
                <a:gd name="connsiteY13" fmla="*/ 4649786 h 4990489"/>
                <a:gd name="connsiteX14" fmla="*/ 3328620 w 5005953"/>
                <a:gd name="connsiteY14" fmla="*/ 4649786 h 4990489"/>
                <a:gd name="connsiteX15" fmla="*/ 3328602 w 5005953"/>
                <a:gd name="connsiteY15" fmla="*/ 4990489 h 4990489"/>
                <a:gd name="connsiteX16" fmla="*/ 1685747 w 5005953"/>
                <a:gd name="connsiteY16" fmla="*/ 4990489 h 4990489"/>
                <a:gd name="connsiteX17" fmla="*/ 1670276 w 5005953"/>
                <a:gd name="connsiteY17" fmla="*/ 4649491 h 4990489"/>
                <a:gd name="connsiteX18" fmla="*/ 2197246 w 5005953"/>
                <a:gd name="connsiteY18" fmla="*/ 4664992 h 4990489"/>
                <a:gd name="connsiteX19" fmla="*/ 2212733 w 5005953"/>
                <a:gd name="connsiteY19" fmla="*/ 2766440 h 4990489"/>
                <a:gd name="connsiteX20" fmla="*/ 345139 w 5005953"/>
                <a:gd name="connsiteY20" fmla="*/ 2805191 h 4990489"/>
                <a:gd name="connsiteX21" fmla="*/ 333868 w 5005953"/>
                <a:gd name="connsiteY21" fmla="*/ 3301142 h 4990489"/>
                <a:gd name="connsiteX22" fmla="*/ 0 w 5005953"/>
                <a:gd name="connsiteY22" fmla="*/ 3311177 h 4990489"/>
                <a:gd name="connsiteX0" fmla="*/ 0 w 5005953"/>
                <a:gd name="connsiteY0" fmla="*/ 3311177 h 4990489"/>
                <a:gd name="connsiteX1" fmla="*/ 376156 w 5005953"/>
                <a:gd name="connsiteY1" fmla="*/ 2533973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1681526 w 5005953"/>
                <a:gd name="connsiteY2" fmla="*/ 0 h 4990489"/>
                <a:gd name="connsiteX3" fmla="*/ 3336374 w 5005953"/>
                <a:gd name="connsiteY3" fmla="*/ 0 h 4990489"/>
                <a:gd name="connsiteX4" fmla="*/ 3320821 w 5005953"/>
                <a:gd name="connsiteY4" fmla="*/ 325433 h 4990489"/>
                <a:gd name="connsiteX5" fmla="*/ 2801604 w 5005953"/>
                <a:gd name="connsiteY5" fmla="*/ 317644 h 4990489"/>
                <a:gd name="connsiteX6" fmla="*/ 2793866 w 5005953"/>
                <a:gd name="connsiteY6" fmla="*/ 2216448 h 4990489"/>
                <a:gd name="connsiteX7" fmla="*/ 4676968 w 5005953"/>
                <a:gd name="connsiteY7" fmla="*/ 2208404 h 4990489"/>
                <a:gd name="connsiteX8" fmla="*/ 4669184 w 5005953"/>
                <a:gd name="connsiteY8" fmla="*/ 1658190 h 4990489"/>
                <a:gd name="connsiteX9" fmla="*/ 5005953 w 5005953"/>
                <a:gd name="connsiteY9" fmla="*/ 1665955 h 4990489"/>
                <a:gd name="connsiteX10" fmla="*/ 5005953 w 5005953"/>
                <a:gd name="connsiteY10" fmla="*/ 3326675 h 4990489"/>
                <a:gd name="connsiteX11" fmla="*/ 4661438 w 5005953"/>
                <a:gd name="connsiteY11" fmla="*/ 3301139 h 4990489"/>
                <a:gd name="connsiteX12" fmla="*/ 4669203 w 5005953"/>
                <a:gd name="connsiteY12" fmla="*/ 2781860 h 4990489"/>
                <a:gd name="connsiteX13" fmla="*/ 2793865 w 5005953"/>
                <a:gd name="connsiteY13" fmla="*/ 2805174 h 4990489"/>
                <a:gd name="connsiteX14" fmla="*/ 2793908 w 5005953"/>
                <a:gd name="connsiteY14" fmla="*/ 4649786 h 4990489"/>
                <a:gd name="connsiteX15" fmla="*/ 3328620 w 5005953"/>
                <a:gd name="connsiteY15" fmla="*/ 4649786 h 4990489"/>
                <a:gd name="connsiteX16" fmla="*/ 3328602 w 5005953"/>
                <a:gd name="connsiteY16" fmla="*/ 4990489 h 4990489"/>
                <a:gd name="connsiteX17" fmla="*/ 1685747 w 5005953"/>
                <a:gd name="connsiteY17" fmla="*/ 4990489 h 4990489"/>
                <a:gd name="connsiteX18" fmla="*/ 1670276 w 5005953"/>
                <a:gd name="connsiteY18" fmla="*/ 4649491 h 4990489"/>
                <a:gd name="connsiteX19" fmla="*/ 2197246 w 5005953"/>
                <a:gd name="connsiteY19" fmla="*/ 4664992 h 4990489"/>
                <a:gd name="connsiteX20" fmla="*/ 2212733 w 5005953"/>
                <a:gd name="connsiteY20" fmla="*/ 2766440 h 4990489"/>
                <a:gd name="connsiteX21" fmla="*/ 345139 w 5005953"/>
                <a:gd name="connsiteY21" fmla="*/ 2805191 h 4990489"/>
                <a:gd name="connsiteX22" fmla="*/ 333868 w 5005953"/>
                <a:gd name="connsiteY22" fmla="*/ 3301142 h 4990489"/>
                <a:gd name="connsiteX23" fmla="*/ 0 w 5005953"/>
                <a:gd name="connsiteY23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83905 w 5005953"/>
                <a:gd name="connsiteY2" fmla="*/ 1286360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1681526 w 5005953"/>
                <a:gd name="connsiteY3" fmla="*/ 0 h 4990489"/>
                <a:gd name="connsiteX4" fmla="*/ 3336374 w 5005953"/>
                <a:gd name="connsiteY4" fmla="*/ 0 h 4990489"/>
                <a:gd name="connsiteX5" fmla="*/ 3320821 w 5005953"/>
                <a:gd name="connsiteY5" fmla="*/ 325433 h 4990489"/>
                <a:gd name="connsiteX6" fmla="*/ 2801604 w 5005953"/>
                <a:gd name="connsiteY6" fmla="*/ 317644 h 4990489"/>
                <a:gd name="connsiteX7" fmla="*/ 2793866 w 5005953"/>
                <a:gd name="connsiteY7" fmla="*/ 2216448 h 4990489"/>
                <a:gd name="connsiteX8" fmla="*/ 4676968 w 5005953"/>
                <a:gd name="connsiteY8" fmla="*/ 2208404 h 4990489"/>
                <a:gd name="connsiteX9" fmla="*/ 4669184 w 5005953"/>
                <a:gd name="connsiteY9" fmla="*/ 1658190 h 4990489"/>
                <a:gd name="connsiteX10" fmla="*/ 5005953 w 5005953"/>
                <a:gd name="connsiteY10" fmla="*/ 1665955 h 4990489"/>
                <a:gd name="connsiteX11" fmla="*/ 5005953 w 5005953"/>
                <a:gd name="connsiteY11" fmla="*/ 3326675 h 4990489"/>
                <a:gd name="connsiteX12" fmla="*/ 4661438 w 5005953"/>
                <a:gd name="connsiteY12" fmla="*/ 3301139 h 4990489"/>
                <a:gd name="connsiteX13" fmla="*/ 4669203 w 5005953"/>
                <a:gd name="connsiteY13" fmla="*/ 2781860 h 4990489"/>
                <a:gd name="connsiteX14" fmla="*/ 2793865 w 5005953"/>
                <a:gd name="connsiteY14" fmla="*/ 2805174 h 4990489"/>
                <a:gd name="connsiteX15" fmla="*/ 2793908 w 5005953"/>
                <a:gd name="connsiteY15" fmla="*/ 4649786 h 4990489"/>
                <a:gd name="connsiteX16" fmla="*/ 3328620 w 5005953"/>
                <a:gd name="connsiteY16" fmla="*/ 4649786 h 4990489"/>
                <a:gd name="connsiteX17" fmla="*/ 3328602 w 5005953"/>
                <a:gd name="connsiteY17" fmla="*/ 4990489 h 4990489"/>
                <a:gd name="connsiteX18" fmla="*/ 1685747 w 5005953"/>
                <a:gd name="connsiteY18" fmla="*/ 4990489 h 4990489"/>
                <a:gd name="connsiteX19" fmla="*/ 1670276 w 5005953"/>
                <a:gd name="connsiteY19" fmla="*/ 4649491 h 4990489"/>
                <a:gd name="connsiteX20" fmla="*/ 2197246 w 5005953"/>
                <a:gd name="connsiteY20" fmla="*/ 4664992 h 4990489"/>
                <a:gd name="connsiteX21" fmla="*/ 2212733 w 5005953"/>
                <a:gd name="connsiteY21" fmla="*/ 2766440 h 4990489"/>
                <a:gd name="connsiteX22" fmla="*/ 345139 w 5005953"/>
                <a:gd name="connsiteY22" fmla="*/ 2805191 h 4990489"/>
                <a:gd name="connsiteX23" fmla="*/ 333868 w 5005953"/>
                <a:gd name="connsiteY23" fmla="*/ 3301142 h 4990489"/>
                <a:gd name="connsiteX24" fmla="*/ 0 w 5005953"/>
                <a:gd name="connsiteY24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1681526 w 5005953"/>
                <a:gd name="connsiteY4" fmla="*/ 0 h 4990489"/>
                <a:gd name="connsiteX5" fmla="*/ 3336374 w 5005953"/>
                <a:gd name="connsiteY5" fmla="*/ 0 h 4990489"/>
                <a:gd name="connsiteX6" fmla="*/ 3320821 w 5005953"/>
                <a:gd name="connsiteY6" fmla="*/ 325433 h 4990489"/>
                <a:gd name="connsiteX7" fmla="*/ 2801604 w 5005953"/>
                <a:gd name="connsiteY7" fmla="*/ 317644 h 4990489"/>
                <a:gd name="connsiteX8" fmla="*/ 2793866 w 5005953"/>
                <a:gd name="connsiteY8" fmla="*/ 2216448 h 4990489"/>
                <a:gd name="connsiteX9" fmla="*/ 4676968 w 5005953"/>
                <a:gd name="connsiteY9" fmla="*/ 2208404 h 4990489"/>
                <a:gd name="connsiteX10" fmla="*/ 4669184 w 5005953"/>
                <a:gd name="connsiteY10" fmla="*/ 1658190 h 4990489"/>
                <a:gd name="connsiteX11" fmla="*/ 5005953 w 5005953"/>
                <a:gd name="connsiteY11" fmla="*/ 1665955 h 4990489"/>
                <a:gd name="connsiteX12" fmla="*/ 5005953 w 5005953"/>
                <a:gd name="connsiteY12" fmla="*/ 3326675 h 4990489"/>
                <a:gd name="connsiteX13" fmla="*/ 4661438 w 5005953"/>
                <a:gd name="connsiteY13" fmla="*/ 3301139 h 4990489"/>
                <a:gd name="connsiteX14" fmla="*/ 4669203 w 5005953"/>
                <a:gd name="connsiteY14" fmla="*/ 2781860 h 4990489"/>
                <a:gd name="connsiteX15" fmla="*/ 2793865 w 5005953"/>
                <a:gd name="connsiteY15" fmla="*/ 2805174 h 4990489"/>
                <a:gd name="connsiteX16" fmla="*/ 2793908 w 5005953"/>
                <a:gd name="connsiteY16" fmla="*/ 4649786 h 4990489"/>
                <a:gd name="connsiteX17" fmla="*/ 3328620 w 5005953"/>
                <a:gd name="connsiteY17" fmla="*/ 4649786 h 4990489"/>
                <a:gd name="connsiteX18" fmla="*/ 3328602 w 5005953"/>
                <a:gd name="connsiteY18" fmla="*/ 4990489 h 4990489"/>
                <a:gd name="connsiteX19" fmla="*/ 1685747 w 5005953"/>
                <a:gd name="connsiteY19" fmla="*/ 4990489 h 4990489"/>
                <a:gd name="connsiteX20" fmla="*/ 1670276 w 5005953"/>
                <a:gd name="connsiteY20" fmla="*/ 4649491 h 4990489"/>
                <a:gd name="connsiteX21" fmla="*/ 2197246 w 5005953"/>
                <a:gd name="connsiteY21" fmla="*/ 4664992 h 4990489"/>
                <a:gd name="connsiteX22" fmla="*/ 2212733 w 5005953"/>
                <a:gd name="connsiteY22" fmla="*/ 2766440 h 4990489"/>
                <a:gd name="connsiteX23" fmla="*/ 345139 w 5005953"/>
                <a:gd name="connsiteY23" fmla="*/ 2805191 h 4990489"/>
                <a:gd name="connsiteX24" fmla="*/ 333868 w 5005953"/>
                <a:gd name="connsiteY24" fmla="*/ 3301142 h 4990489"/>
                <a:gd name="connsiteX25" fmla="*/ 0 w 5005953"/>
                <a:gd name="connsiteY25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701621 w 5005953"/>
                <a:gd name="connsiteY4" fmla="*/ 1604075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1681526 w 5005953"/>
                <a:gd name="connsiteY5" fmla="*/ 0 h 4990489"/>
                <a:gd name="connsiteX6" fmla="*/ 3336374 w 5005953"/>
                <a:gd name="connsiteY6" fmla="*/ 0 h 4990489"/>
                <a:gd name="connsiteX7" fmla="*/ 3320821 w 5005953"/>
                <a:gd name="connsiteY7" fmla="*/ 325433 h 4990489"/>
                <a:gd name="connsiteX8" fmla="*/ 2801604 w 5005953"/>
                <a:gd name="connsiteY8" fmla="*/ 317644 h 4990489"/>
                <a:gd name="connsiteX9" fmla="*/ 2793866 w 5005953"/>
                <a:gd name="connsiteY9" fmla="*/ 2216448 h 4990489"/>
                <a:gd name="connsiteX10" fmla="*/ 4676968 w 5005953"/>
                <a:gd name="connsiteY10" fmla="*/ 2208404 h 4990489"/>
                <a:gd name="connsiteX11" fmla="*/ 4669184 w 5005953"/>
                <a:gd name="connsiteY11" fmla="*/ 1658190 h 4990489"/>
                <a:gd name="connsiteX12" fmla="*/ 5005953 w 5005953"/>
                <a:gd name="connsiteY12" fmla="*/ 1665955 h 4990489"/>
                <a:gd name="connsiteX13" fmla="*/ 5005953 w 5005953"/>
                <a:gd name="connsiteY13" fmla="*/ 3326675 h 4990489"/>
                <a:gd name="connsiteX14" fmla="*/ 4661438 w 5005953"/>
                <a:gd name="connsiteY14" fmla="*/ 3301139 h 4990489"/>
                <a:gd name="connsiteX15" fmla="*/ 4669203 w 5005953"/>
                <a:gd name="connsiteY15" fmla="*/ 2781860 h 4990489"/>
                <a:gd name="connsiteX16" fmla="*/ 2793865 w 5005953"/>
                <a:gd name="connsiteY16" fmla="*/ 2805174 h 4990489"/>
                <a:gd name="connsiteX17" fmla="*/ 2793908 w 5005953"/>
                <a:gd name="connsiteY17" fmla="*/ 4649786 h 4990489"/>
                <a:gd name="connsiteX18" fmla="*/ 3328620 w 5005953"/>
                <a:gd name="connsiteY18" fmla="*/ 4649786 h 4990489"/>
                <a:gd name="connsiteX19" fmla="*/ 3328602 w 5005953"/>
                <a:gd name="connsiteY19" fmla="*/ 4990489 h 4990489"/>
                <a:gd name="connsiteX20" fmla="*/ 1685747 w 5005953"/>
                <a:gd name="connsiteY20" fmla="*/ 4990489 h 4990489"/>
                <a:gd name="connsiteX21" fmla="*/ 1670276 w 5005953"/>
                <a:gd name="connsiteY21" fmla="*/ 4649491 h 4990489"/>
                <a:gd name="connsiteX22" fmla="*/ 2197246 w 5005953"/>
                <a:gd name="connsiteY22" fmla="*/ 4664992 h 4990489"/>
                <a:gd name="connsiteX23" fmla="*/ 2212733 w 5005953"/>
                <a:gd name="connsiteY23" fmla="*/ 2766440 h 4990489"/>
                <a:gd name="connsiteX24" fmla="*/ 345139 w 5005953"/>
                <a:gd name="connsiteY24" fmla="*/ 2805191 h 4990489"/>
                <a:gd name="connsiteX25" fmla="*/ 333868 w 5005953"/>
                <a:gd name="connsiteY25" fmla="*/ 3301142 h 4990489"/>
                <a:gd name="connsiteX26" fmla="*/ 0 w 5005953"/>
                <a:gd name="connsiteY26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073221 w 5005953"/>
                <a:gd name="connsiteY5" fmla="*/ 1673817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681526 w 5005953"/>
                <a:gd name="connsiteY6" fmla="*/ 0 h 4990489"/>
                <a:gd name="connsiteX7" fmla="*/ 3336374 w 5005953"/>
                <a:gd name="connsiteY7" fmla="*/ 0 h 4990489"/>
                <a:gd name="connsiteX8" fmla="*/ 3320821 w 5005953"/>
                <a:gd name="connsiteY8" fmla="*/ 325433 h 4990489"/>
                <a:gd name="connsiteX9" fmla="*/ 2801604 w 5005953"/>
                <a:gd name="connsiteY9" fmla="*/ 317644 h 4990489"/>
                <a:gd name="connsiteX10" fmla="*/ 2793866 w 5005953"/>
                <a:gd name="connsiteY10" fmla="*/ 2216448 h 4990489"/>
                <a:gd name="connsiteX11" fmla="*/ 4676968 w 5005953"/>
                <a:gd name="connsiteY11" fmla="*/ 2208404 h 4990489"/>
                <a:gd name="connsiteX12" fmla="*/ 4669184 w 5005953"/>
                <a:gd name="connsiteY12" fmla="*/ 1658190 h 4990489"/>
                <a:gd name="connsiteX13" fmla="*/ 5005953 w 5005953"/>
                <a:gd name="connsiteY13" fmla="*/ 1665955 h 4990489"/>
                <a:gd name="connsiteX14" fmla="*/ 5005953 w 5005953"/>
                <a:gd name="connsiteY14" fmla="*/ 3326675 h 4990489"/>
                <a:gd name="connsiteX15" fmla="*/ 4661438 w 5005953"/>
                <a:gd name="connsiteY15" fmla="*/ 3301139 h 4990489"/>
                <a:gd name="connsiteX16" fmla="*/ 4669203 w 5005953"/>
                <a:gd name="connsiteY16" fmla="*/ 2781860 h 4990489"/>
                <a:gd name="connsiteX17" fmla="*/ 2793865 w 5005953"/>
                <a:gd name="connsiteY17" fmla="*/ 2805174 h 4990489"/>
                <a:gd name="connsiteX18" fmla="*/ 2793908 w 5005953"/>
                <a:gd name="connsiteY18" fmla="*/ 4649786 h 4990489"/>
                <a:gd name="connsiteX19" fmla="*/ 3328620 w 5005953"/>
                <a:gd name="connsiteY19" fmla="*/ 4649786 h 4990489"/>
                <a:gd name="connsiteX20" fmla="*/ 3328602 w 5005953"/>
                <a:gd name="connsiteY20" fmla="*/ 4990489 h 4990489"/>
                <a:gd name="connsiteX21" fmla="*/ 1685747 w 5005953"/>
                <a:gd name="connsiteY21" fmla="*/ 4990489 h 4990489"/>
                <a:gd name="connsiteX22" fmla="*/ 1670276 w 5005953"/>
                <a:gd name="connsiteY22" fmla="*/ 4649491 h 4990489"/>
                <a:gd name="connsiteX23" fmla="*/ 2197246 w 5005953"/>
                <a:gd name="connsiteY23" fmla="*/ 4664992 h 4990489"/>
                <a:gd name="connsiteX24" fmla="*/ 2212733 w 5005953"/>
                <a:gd name="connsiteY24" fmla="*/ 2766440 h 4990489"/>
                <a:gd name="connsiteX25" fmla="*/ 345139 w 5005953"/>
                <a:gd name="connsiteY25" fmla="*/ 2805191 h 4990489"/>
                <a:gd name="connsiteX26" fmla="*/ 333868 w 5005953"/>
                <a:gd name="connsiteY26" fmla="*/ 3301142 h 4990489"/>
                <a:gd name="connsiteX27" fmla="*/ 0 w 5005953"/>
                <a:gd name="connsiteY27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902739 w 5005953"/>
                <a:gd name="connsiteY6" fmla="*/ 147234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60676 w 5005953"/>
                <a:gd name="connsiteY3" fmla="*/ 2193022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37408 w 5005953"/>
                <a:gd name="connsiteY2" fmla="*/ 167381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6036 w 5005953"/>
                <a:gd name="connsiteY2" fmla="*/ 168397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5005953"/>
                <a:gd name="connsiteY0" fmla="*/ 3311177 h 4990489"/>
                <a:gd name="connsiteX1" fmla="*/ 11928 w 5005953"/>
                <a:gd name="connsiteY1" fmla="*/ 1681562 h 4990489"/>
                <a:gd name="connsiteX2" fmla="*/ 350955 w 5005953"/>
                <a:gd name="connsiteY2" fmla="*/ 1678899 h 4990489"/>
                <a:gd name="connsiteX3" fmla="*/ 352208 w 5005953"/>
                <a:gd name="connsiteY3" fmla="*/ 2208263 h 4990489"/>
                <a:gd name="connsiteX4" fmla="*/ 2220530 w 5005953"/>
                <a:gd name="connsiteY4" fmla="*/ 2208512 h 4990489"/>
                <a:gd name="connsiteX5" fmla="*/ 2220462 w 5005953"/>
                <a:gd name="connsiteY5" fmla="*/ 348706 h 4990489"/>
                <a:gd name="connsiteX6" fmla="*/ 1701251 w 5005953"/>
                <a:gd name="connsiteY6" fmla="*/ 348713 h 4990489"/>
                <a:gd name="connsiteX7" fmla="*/ 1681526 w 5005953"/>
                <a:gd name="connsiteY7" fmla="*/ 0 h 4990489"/>
                <a:gd name="connsiteX8" fmla="*/ 3336374 w 5005953"/>
                <a:gd name="connsiteY8" fmla="*/ 0 h 4990489"/>
                <a:gd name="connsiteX9" fmla="*/ 3320821 w 5005953"/>
                <a:gd name="connsiteY9" fmla="*/ 325433 h 4990489"/>
                <a:gd name="connsiteX10" fmla="*/ 2801604 w 5005953"/>
                <a:gd name="connsiteY10" fmla="*/ 317644 h 4990489"/>
                <a:gd name="connsiteX11" fmla="*/ 2793866 w 5005953"/>
                <a:gd name="connsiteY11" fmla="*/ 2216448 h 4990489"/>
                <a:gd name="connsiteX12" fmla="*/ 4676968 w 5005953"/>
                <a:gd name="connsiteY12" fmla="*/ 2208404 h 4990489"/>
                <a:gd name="connsiteX13" fmla="*/ 4669184 w 5005953"/>
                <a:gd name="connsiteY13" fmla="*/ 1658190 h 4990489"/>
                <a:gd name="connsiteX14" fmla="*/ 5005953 w 5005953"/>
                <a:gd name="connsiteY14" fmla="*/ 1665955 h 4990489"/>
                <a:gd name="connsiteX15" fmla="*/ 5005953 w 5005953"/>
                <a:gd name="connsiteY15" fmla="*/ 3326675 h 4990489"/>
                <a:gd name="connsiteX16" fmla="*/ 4661438 w 5005953"/>
                <a:gd name="connsiteY16" fmla="*/ 3301139 h 4990489"/>
                <a:gd name="connsiteX17" fmla="*/ 4669203 w 5005953"/>
                <a:gd name="connsiteY17" fmla="*/ 2781860 h 4990489"/>
                <a:gd name="connsiteX18" fmla="*/ 2793865 w 5005953"/>
                <a:gd name="connsiteY18" fmla="*/ 2805174 h 4990489"/>
                <a:gd name="connsiteX19" fmla="*/ 2793908 w 5005953"/>
                <a:gd name="connsiteY19" fmla="*/ 4649786 h 4990489"/>
                <a:gd name="connsiteX20" fmla="*/ 3328620 w 5005953"/>
                <a:gd name="connsiteY20" fmla="*/ 4649786 h 4990489"/>
                <a:gd name="connsiteX21" fmla="*/ 3328602 w 5005953"/>
                <a:gd name="connsiteY21" fmla="*/ 4990489 h 4990489"/>
                <a:gd name="connsiteX22" fmla="*/ 1685747 w 5005953"/>
                <a:gd name="connsiteY22" fmla="*/ 4990489 h 4990489"/>
                <a:gd name="connsiteX23" fmla="*/ 1670276 w 5005953"/>
                <a:gd name="connsiteY23" fmla="*/ 4649491 h 4990489"/>
                <a:gd name="connsiteX24" fmla="*/ 2197246 w 5005953"/>
                <a:gd name="connsiteY24" fmla="*/ 4664992 h 4990489"/>
                <a:gd name="connsiteX25" fmla="*/ 2212733 w 5005953"/>
                <a:gd name="connsiteY25" fmla="*/ 2766440 h 4990489"/>
                <a:gd name="connsiteX26" fmla="*/ 345139 w 5005953"/>
                <a:gd name="connsiteY26" fmla="*/ 2805191 h 4990489"/>
                <a:gd name="connsiteX27" fmla="*/ 333868 w 5005953"/>
                <a:gd name="connsiteY27" fmla="*/ 3301142 h 4990489"/>
                <a:gd name="connsiteX28" fmla="*/ 0 w 5005953"/>
                <a:gd name="connsiteY28" fmla="*/ 3311177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9749 w 4994098"/>
                <a:gd name="connsiteY10" fmla="*/ 317644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2011 w 4994098"/>
                <a:gd name="connsiteY11" fmla="*/ 2216448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93866 w 4994098"/>
                <a:gd name="connsiteY11" fmla="*/ 2213061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84668 w 4994098"/>
                <a:gd name="connsiteY10" fmla="*/ 336271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83705 w 4994098"/>
                <a:gd name="connsiteY11" fmla="*/ 221475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57329 w 4994098"/>
                <a:gd name="connsiteY13" fmla="*/ 1658190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65955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4098 w 4994098"/>
                <a:gd name="connsiteY14" fmla="*/ 1677808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4098"/>
                <a:gd name="connsiteY0" fmla="*/ 3309483 h 4990489"/>
                <a:gd name="connsiteX1" fmla="*/ 73 w 4994098"/>
                <a:gd name="connsiteY1" fmla="*/ 1681562 h 4990489"/>
                <a:gd name="connsiteX2" fmla="*/ 339100 w 4994098"/>
                <a:gd name="connsiteY2" fmla="*/ 1678899 h 4990489"/>
                <a:gd name="connsiteX3" fmla="*/ 340353 w 4994098"/>
                <a:gd name="connsiteY3" fmla="*/ 2208263 h 4990489"/>
                <a:gd name="connsiteX4" fmla="*/ 2208675 w 4994098"/>
                <a:gd name="connsiteY4" fmla="*/ 2208512 h 4990489"/>
                <a:gd name="connsiteX5" fmla="*/ 2208607 w 4994098"/>
                <a:gd name="connsiteY5" fmla="*/ 348706 h 4990489"/>
                <a:gd name="connsiteX6" fmla="*/ 1689396 w 4994098"/>
                <a:gd name="connsiteY6" fmla="*/ 348713 h 4990489"/>
                <a:gd name="connsiteX7" fmla="*/ 1669671 w 4994098"/>
                <a:gd name="connsiteY7" fmla="*/ 0 h 4990489"/>
                <a:gd name="connsiteX8" fmla="*/ 3324519 w 4994098"/>
                <a:gd name="connsiteY8" fmla="*/ 0 h 4990489"/>
                <a:gd name="connsiteX9" fmla="*/ 3308966 w 4994098"/>
                <a:gd name="connsiteY9" fmla="*/ 325433 h 4990489"/>
                <a:gd name="connsiteX10" fmla="*/ 2793136 w 4994098"/>
                <a:gd name="connsiteY10" fmla="*/ 332885 h 4990489"/>
                <a:gd name="connsiteX11" fmla="*/ 2792173 w 4994098"/>
                <a:gd name="connsiteY11" fmla="*/ 2204594 h 4990489"/>
                <a:gd name="connsiteX12" fmla="*/ 4665113 w 4994098"/>
                <a:gd name="connsiteY12" fmla="*/ 2208404 h 4990489"/>
                <a:gd name="connsiteX13" fmla="*/ 4660716 w 4994098"/>
                <a:gd name="connsiteY13" fmla="*/ 1685283 h 4990489"/>
                <a:gd name="connsiteX14" fmla="*/ 4990711 w 4994098"/>
                <a:gd name="connsiteY14" fmla="*/ 1684582 h 4990489"/>
                <a:gd name="connsiteX15" fmla="*/ 4994098 w 4994098"/>
                <a:gd name="connsiteY15" fmla="*/ 3326675 h 4990489"/>
                <a:gd name="connsiteX16" fmla="*/ 4649583 w 4994098"/>
                <a:gd name="connsiteY16" fmla="*/ 3301139 h 4990489"/>
                <a:gd name="connsiteX17" fmla="*/ 4657348 w 4994098"/>
                <a:gd name="connsiteY17" fmla="*/ 2781860 h 4990489"/>
                <a:gd name="connsiteX18" fmla="*/ 2782010 w 4994098"/>
                <a:gd name="connsiteY18" fmla="*/ 2805174 h 4990489"/>
                <a:gd name="connsiteX19" fmla="*/ 2782053 w 4994098"/>
                <a:gd name="connsiteY19" fmla="*/ 4649786 h 4990489"/>
                <a:gd name="connsiteX20" fmla="*/ 3316765 w 4994098"/>
                <a:gd name="connsiteY20" fmla="*/ 4649786 h 4990489"/>
                <a:gd name="connsiteX21" fmla="*/ 3316747 w 4994098"/>
                <a:gd name="connsiteY21" fmla="*/ 4990489 h 4990489"/>
                <a:gd name="connsiteX22" fmla="*/ 1673892 w 4994098"/>
                <a:gd name="connsiteY22" fmla="*/ 4990489 h 4990489"/>
                <a:gd name="connsiteX23" fmla="*/ 1658421 w 4994098"/>
                <a:gd name="connsiteY23" fmla="*/ 4649491 h 4990489"/>
                <a:gd name="connsiteX24" fmla="*/ 2185391 w 4994098"/>
                <a:gd name="connsiteY24" fmla="*/ 4664992 h 4990489"/>
                <a:gd name="connsiteX25" fmla="*/ 2200878 w 4994098"/>
                <a:gd name="connsiteY25" fmla="*/ 2766440 h 4990489"/>
                <a:gd name="connsiteX26" fmla="*/ 333284 w 4994098"/>
                <a:gd name="connsiteY26" fmla="*/ 2805191 h 4990489"/>
                <a:gd name="connsiteX27" fmla="*/ 322013 w 4994098"/>
                <a:gd name="connsiteY27" fmla="*/ 3301142 h 4990489"/>
                <a:gd name="connsiteX28" fmla="*/ 0 w 4994098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8 w 4999179"/>
                <a:gd name="connsiteY15" fmla="*/ 3326675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49583 w 4999179"/>
                <a:gd name="connsiteY16" fmla="*/ 330113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92173 w 4999179"/>
                <a:gd name="connsiteY11" fmla="*/ 2204594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09483 h 4990489"/>
                <a:gd name="connsiteX1" fmla="*/ 73 w 4999179"/>
                <a:gd name="connsiteY1" fmla="*/ 1681562 h 4990489"/>
                <a:gd name="connsiteX2" fmla="*/ 339100 w 4999179"/>
                <a:gd name="connsiteY2" fmla="*/ 1678899 h 4990489"/>
                <a:gd name="connsiteX3" fmla="*/ 340353 w 4999179"/>
                <a:gd name="connsiteY3" fmla="*/ 2208263 h 4990489"/>
                <a:gd name="connsiteX4" fmla="*/ 2208675 w 4999179"/>
                <a:gd name="connsiteY4" fmla="*/ 2208512 h 4990489"/>
                <a:gd name="connsiteX5" fmla="*/ 2208607 w 4999179"/>
                <a:gd name="connsiteY5" fmla="*/ 348706 h 4990489"/>
                <a:gd name="connsiteX6" fmla="*/ 1689396 w 4999179"/>
                <a:gd name="connsiteY6" fmla="*/ 348713 h 4990489"/>
                <a:gd name="connsiteX7" fmla="*/ 1669671 w 4999179"/>
                <a:gd name="connsiteY7" fmla="*/ 0 h 4990489"/>
                <a:gd name="connsiteX8" fmla="*/ 3324519 w 4999179"/>
                <a:gd name="connsiteY8" fmla="*/ 0 h 4990489"/>
                <a:gd name="connsiteX9" fmla="*/ 3308966 w 4999179"/>
                <a:gd name="connsiteY9" fmla="*/ 325433 h 4990489"/>
                <a:gd name="connsiteX10" fmla="*/ 2793136 w 4999179"/>
                <a:gd name="connsiteY10" fmla="*/ 332885 h 4990489"/>
                <a:gd name="connsiteX11" fmla="*/ 2787093 w 4999179"/>
                <a:gd name="connsiteY11" fmla="*/ 2209675 h 4990489"/>
                <a:gd name="connsiteX12" fmla="*/ 4665113 w 4999179"/>
                <a:gd name="connsiteY12" fmla="*/ 2208404 h 4990489"/>
                <a:gd name="connsiteX13" fmla="*/ 4660716 w 4999179"/>
                <a:gd name="connsiteY13" fmla="*/ 1685283 h 4990489"/>
                <a:gd name="connsiteX14" fmla="*/ 4999179 w 4999179"/>
                <a:gd name="connsiteY14" fmla="*/ 1684582 h 4990489"/>
                <a:gd name="connsiteX15" fmla="*/ 4994099 w 4999179"/>
                <a:gd name="connsiteY15" fmla="*/ 3313128 h 4990489"/>
                <a:gd name="connsiteX16" fmla="*/ 4663131 w 4999179"/>
                <a:gd name="connsiteY16" fmla="*/ 3316379 h 4990489"/>
                <a:gd name="connsiteX17" fmla="*/ 4657348 w 4999179"/>
                <a:gd name="connsiteY17" fmla="*/ 2781860 h 4990489"/>
                <a:gd name="connsiteX18" fmla="*/ 2782010 w 4999179"/>
                <a:gd name="connsiteY18" fmla="*/ 2805174 h 4990489"/>
                <a:gd name="connsiteX19" fmla="*/ 2782053 w 4999179"/>
                <a:gd name="connsiteY19" fmla="*/ 4649786 h 4990489"/>
                <a:gd name="connsiteX20" fmla="*/ 3316765 w 4999179"/>
                <a:gd name="connsiteY20" fmla="*/ 4649786 h 4990489"/>
                <a:gd name="connsiteX21" fmla="*/ 3316747 w 4999179"/>
                <a:gd name="connsiteY21" fmla="*/ 4990489 h 4990489"/>
                <a:gd name="connsiteX22" fmla="*/ 1673892 w 4999179"/>
                <a:gd name="connsiteY22" fmla="*/ 4990489 h 4990489"/>
                <a:gd name="connsiteX23" fmla="*/ 1658421 w 4999179"/>
                <a:gd name="connsiteY23" fmla="*/ 4649491 h 4990489"/>
                <a:gd name="connsiteX24" fmla="*/ 2185391 w 4999179"/>
                <a:gd name="connsiteY24" fmla="*/ 4664992 h 4990489"/>
                <a:gd name="connsiteX25" fmla="*/ 2200878 w 4999179"/>
                <a:gd name="connsiteY25" fmla="*/ 2766440 h 4990489"/>
                <a:gd name="connsiteX26" fmla="*/ 333284 w 4999179"/>
                <a:gd name="connsiteY26" fmla="*/ 2805191 h 4990489"/>
                <a:gd name="connsiteX27" fmla="*/ 322013 w 4999179"/>
                <a:gd name="connsiteY27" fmla="*/ 3301142 h 4990489"/>
                <a:gd name="connsiteX28" fmla="*/ 0 w 4999179"/>
                <a:gd name="connsiteY28" fmla="*/ 3309483 h 4990489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9396 w 4999179"/>
                <a:gd name="connsiteY6" fmla="*/ 352100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08607 w 4999179"/>
                <a:gd name="connsiteY5" fmla="*/ 352093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2622 w 4999179"/>
                <a:gd name="connsiteY6" fmla="*/ 33347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77542 w 4999179"/>
                <a:gd name="connsiteY6" fmla="*/ 336859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08966 w 4999179"/>
                <a:gd name="connsiteY9" fmla="*/ 328820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24519 w 4999179"/>
                <a:gd name="connsiteY8" fmla="*/ 3387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22013 w 4999179"/>
                <a:gd name="connsiteY27" fmla="*/ 3304529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3284 w 4999179"/>
                <a:gd name="connsiteY26" fmla="*/ 2808578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00878 w 4999179"/>
                <a:gd name="connsiteY25" fmla="*/ 2769827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2010 w 4999179"/>
                <a:gd name="connsiteY18" fmla="*/ 2808561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185391 w 4999179"/>
                <a:gd name="connsiteY24" fmla="*/ 466837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58421 w 4999179"/>
                <a:gd name="connsiteY23" fmla="*/ 4652878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4993876"/>
                <a:gd name="connsiteX1" fmla="*/ 73 w 4999179"/>
                <a:gd name="connsiteY1" fmla="*/ 1684949 h 4993876"/>
                <a:gd name="connsiteX2" fmla="*/ 339100 w 4999179"/>
                <a:gd name="connsiteY2" fmla="*/ 1682286 h 4993876"/>
                <a:gd name="connsiteX3" fmla="*/ 340353 w 4999179"/>
                <a:gd name="connsiteY3" fmla="*/ 2211650 h 4993876"/>
                <a:gd name="connsiteX4" fmla="*/ 2208675 w 4999179"/>
                <a:gd name="connsiteY4" fmla="*/ 2211899 h 4993876"/>
                <a:gd name="connsiteX5" fmla="*/ 2213687 w 4999179"/>
                <a:gd name="connsiteY5" fmla="*/ 340239 h 4993876"/>
                <a:gd name="connsiteX6" fmla="*/ 1680928 w 4999179"/>
                <a:gd name="connsiteY6" fmla="*/ 338552 h 4993876"/>
                <a:gd name="connsiteX7" fmla="*/ 1683220 w 4999179"/>
                <a:gd name="connsiteY7" fmla="*/ 0 h 4993876"/>
                <a:gd name="connsiteX8" fmla="*/ 3310971 w 4999179"/>
                <a:gd name="connsiteY8" fmla="*/ 1694 h 4993876"/>
                <a:gd name="connsiteX9" fmla="*/ 3315739 w 4999179"/>
                <a:gd name="connsiteY9" fmla="*/ 337287 h 4993876"/>
                <a:gd name="connsiteX10" fmla="*/ 2793136 w 4999179"/>
                <a:gd name="connsiteY10" fmla="*/ 336272 h 4993876"/>
                <a:gd name="connsiteX11" fmla="*/ 2787093 w 4999179"/>
                <a:gd name="connsiteY11" fmla="*/ 2213062 h 4993876"/>
                <a:gd name="connsiteX12" fmla="*/ 4665113 w 4999179"/>
                <a:gd name="connsiteY12" fmla="*/ 2211791 h 4993876"/>
                <a:gd name="connsiteX13" fmla="*/ 4660716 w 4999179"/>
                <a:gd name="connsiteY13" fmla="*/ 1688670 h 4993876"/>
                <a:gd name="connsiteX14" fmla="*/ 4999179 w 4999179"/>
                <a:gd name="connsiteY14" fmla="*/ 1687969 h 4993876"/>
                <a:gd name="connsiteX15" fmla="*/ 4994099 w 4999179"/>
                <a:gd name="connsiteY15" fmla="*/ 3316515 h 4993876"/>
                <a:gd name="connsiteX16" fmla="*/ 4663131 w 4999179"/>
                <a:gd name="connsiteY16" fmla="*/ 3319766 h 4993876"/>
                <a:gd name="connsiteX17" fmla="*/ 4657348 w 4999179"/>
                <a:gd name="connsiteY17" fmla="*/ 2785247 h 4993876"/>
                <a:gd name="connsiteX18" fmla="*/ 2788785 w 4999179"/>
                <a:gd name="connsiteY18" fmla="*/ 2786547 h 4993876"/>
                <a:gd name="connsiteX19" fmla="*/ 2782053 w 4999179"/>
                <a:gd name="connsiteY19" fmla="*/ 4653173 h 4993876"/>
                <a:gd name="connsiteX20" fmla="*/ 3316765 w 4999179"/>
                <a:gd name="connsiteY20" fmla="*/ 4653173 h 4993876"/>
                <a:gd name="connsiteX21" fmla="*/ 3316747 w 4999179"/>
                <a:gd name="connsiteY21" fmla="*/ 4993876 h 4993876"/>
                <a:gd name="connsiteX22" fmla="*/ 1673892 w 4999179"/>
                <a:gd name="connsiteY22" fmla="*/ 4993876 h 4993876"/>
                <a:gd name="connsiteX23" fmla="*/ 1687211 w 4999179"/>
                <a:gd name="connsiteY23" fmla="*/ 4664731 h 4993876"/>
                <a:gd name="connsiteX24" fmla="*/ 2212486 w 4999179"/>
                <a:gd name="connsiteY24" fmla="*/ 4663299 h 4993876"/>
                <a:gd name="connsiteX25" fmla="*/ 2216119 w 4999179"/>
                <a:gd name="connsiteY25" fmla="*/ 2791841 h 4993876"/>
                <a:gd name="connsiteX26" fmla="*/ 334977 w 4999179"/>
                <a:gd name="connsiteY26" fmla="*/ 2793337 h 4993876"/>
                <a:gd name="connsiteX27" fmla="*/ 337254 w 4999179"/>
                <a:gd name="connsiteY27" fmla="*/ 3314690 h 4993876"/>
                <a:gd name="connsiteX28" fmla="*/ 0 w 4999179"/>
                <a:gd name="connsiteY28" fmla="*/ 3312870 h 4993876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6747 w 4999179"/>
                <a:gd name="connsiteY21" fmla="*/ 4993876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5 w 4999179"/>
                <a:gd name="connsiteY20" fmla="*/ 4653173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82053 w 4999179"/>
                <a:gd name="connsiteY19" fmla="*/ 4653173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  <a:gd name="connsiteX0" fmla="*/ 0 w 4999179"/>
                <a:gd name="connsiteY0" fmla="*/ 3312870 h 5000649"/>
                <a:gd name="connsiteX1" fmla="*/ 73 w 4999179"/>
                <a:gd name="connsiteY1" fmla="*/ 1684949 h 5000649"/>
                <a:gd name="connsiteX2" fmla="*/ 339100 w 4999179"/>
                <a:gd name="connsiteY2" fmla="*/ 1682286 h 5000649"/>
                <a:gd name="connsiteX3" fmla="*/ 340353 w 4999179"/>
                <a:gd name="connsiteY3" fmla="*/ 2211650 h 5000649"/>
                <a:gd name="connsiteX4" fmla="*/ 2208675 w 4999179"/>
                <a:gd name="connsiteY4" fmla="*/ 2211899 h 5000649"/>
                <a:gd name="connsiteX5" fmla="*/ 2213687 w 4999179"/>
                <a:gd name="connsiteY5" fmla="*/ 340239 h 5000649"/>
                <a:gd name="connsiteX6" fmla="*/ 1680928 w 4999179"/>
                <a:gd name="connsiteY6" fmla="*/ 338552 h 5000649"/>
                <a:gd name="connsiteX7" fmla="*/ 1683220 w 4999179"/>
                <a:gd name="connsiteY7" fmla="*/ 0 h 5000649"/>
                <a:gd name="connsiteX8" fmla="*/ 3310971 w 4999179"/>
                <a:gd name="connsiteY8" fmla="*/ 1694 h 5000649"/>
                <a:gd name="connsiteX9" fmla="*/ 3315739 w 4999179"/>
                <a:gd name="connsiteY9" fmla="*/ 337287 h 5000649"/>
                <a:gd name="connsiteX10" fmla="*/ 2793136 w 4999179"/>
                <a:gd name="connsiteY10" fmla="*/ 336272 h 5000649"/>
                <a:gd name="connsiteX11" fmla="*/ 2787093 w 4999179"/>
                <a:gd name="connsiteY11" fmla="*/ 2213062 h 5000649"/>
                <a:gd name="connsiteX12" fmla="*/ 4665113 w 4999179"/>
                <a:gd name="connsiteY12" fmla="*/ 2211791 h 5000649"/>
                <a:gd name="connsiteX13" fmla="*/ 4660716 w 4999179"/>
                <a:gd name="connsiteY13" fmla="*/ 1688670 h 5000649"/>
                <a:gd name="connsiteX14" fmla="*/ 4999179 w 4999179"/>
                <a:gd name="connsiteY14" fmla="*/ 1687969 h 5000649"/>
                <a:gd name="connsiteX15" fmla="*/ 4994099 w 4999179"/>
                <a:gd name="connsiteY15" fmla="*/ 3316515 h 5000649"/>
                <a:gd name="connsiteX16" fmla="*/ 4663131 w 4999179"/>
                <a:gd name="connsiteY16" fmla="*/ 3319766 h 5000649"/>
                <a:gd name="connsiteX17" fmla="*/ 4657348 w 4999179"/>
                <a:gd name="connsiteY17" fmla="*/ 2785247 h 5000649"/>
                <a:gd name="connsiteX18" fmla="*/ 2788785 w 4999179"/>
                <a:gd name="connsiteY18" fmla="*/ 2786547 h 5000649"/>
                <a:gd name="connsiteX19" fmla="*/ 2793909 w 4999179"/>
                <a:gd name="connsiteY19" fmla="*/ 4665026 h 5000649"/>
                <a:gd name="connsiteX20" fmla="*/ 3316766 w 4999179"/>
                <a:gd name="connsiteY20" fmla="*/ 4666720 h 5000649"/>
                <a:gd name="connsiteX21" fmla="*/ 3318441 w 4999179"/>
                <a:gd name="connsiteY21" fmla="*/ 5000649 h 5000649"/>
                <a:gd name="connsiteX22" fmla="*/ 1687439 w 4999179"/>
                <a:gd name="connsiteY22" fmla="*/ 5000649 h 5000649"/>
                <a:gd name="connsiteX23" fmla="*/ 1687211 w 4999179"/>
                <a:gd name="connsiteY23" fmla="*/ 4664731 h 5000649"/>
                <a:gd name="connsiteX24" fmla="*/ 2212486 w 4999179"/>
                <a:gd name="connsiteY24" fmla="*/ 4663299 h 5000649"/>
                <a:gd name="connsiteX25" fmla="*/ 2216119 w 4999179"/>
                <a:gd name="connsiteY25" fmla="*/ 2791841 h 5000649"/>
                <a:gd name="connsiteX26" fmla="*/ 334977 w 4999179"/>
                <a:gd name="connsiteY26" fmla="*/ 2793337 h 5000649"/>
                <a:gd name="connsiteX27" fmla="*/ 337254 w 4999179"/>
                <a:gd name="connsiteY27" fmla="*/ 3314690 h 5000649"/>
                <a:gd name="connsiteX28" fmla="*/ 0 w 4999179"/>
                <a:gd name="connsiteY28" fmla="*/ 3312870 h 50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99179" h="5000649">
                  <a:moveTo>
                    <a:pt x="0" y="3312870"/>
                  </a:moveTo>
                  <a:cubicBezTo>
                    <a:pt x="24" y="2770230"/>
                    <a:pt x="49" y="2227589"/>
                    <a:pt x="73" y="1684949"/>
                  </a:cubicBezTo>
                  <a:lnTo>
                    <a:pt x="339100" y="1682286"/>
                  </a:lnTo>
                  <a:cubicBezTo>
                    <a:pt x="339518" y="1858741"/>
                    <a:pt x="339935" y="2035195"/>
                    <a:pt x="340353" y="2211650"/>
                  </a:cubicBezTo>
                  <a:lnTo>
                    <a:pt x="2208675" y="2211899"/>
                  </a:lnTo>
                  <a:cubicBezTo>
                    <a:pt x="2208652" y="1591964"/>
                    <a:pt x="2213710" y="960174"/>
                    <a:pt x="2213687" y="340239"/>
                  </a:cubicBezTo>
                  <a:lnTo>
                    <a:pt x="1680928" y="338552"/>
                  </a:lnTo>
                  <a:cubicBezTo>
                    <a:pt x="1682821" y="226266"/>
                    <a:pt x="1681327" y="112286"/>
                    <a:pt x="1683220" y="0"/>
                  </a:cubicBezTo>
                  <a:lnTo>
                    <a:pt x="3310971" y="1694"/>
                  </a:lnTo>
                  <a:cubicBezTo>
                    <a:pt x="3312560" y="113558"/>
                    <a:pt x="3314150" y="225423"/>
                    <a:pt x="3315739" y="337287"/>
                  </a:cubicBezTo>
                  <a:lnTo>
                    <a:pt x="2793136" y="336272"/>
                  </a:lnTo>
                  <a:cubicBezTo>
                    <a:pt x="2792250" y="962998"/>
                    <a:pt x="2787979" y="1586336"/>
                    <a:pt x="2787093" y="2213062"/>
                  </a:cubicBezTo>
                  <a:lnTo>
                    <a:pt x="4665113" y="2211791"/>
                  </a:lnTo>
                  <a:cubicBezTo>
                    <a:pt x="4663647" y="2037417"/>
                    <a:pt x="4662182" y="1863044"/>
                    <a:pt x="4660716" y="1688670"/>
                  </a:cubicBezTo>
                  <a:lnTo>
                    <a:pt x="4999179" y="1687969"/>
                  </a:lnTo>
                  <a:cubicBezTo>
                    <a:pt x="4997485" y="2235333"/>
                    <a:pt x="4995793" y="2769151"/>
                    <a:pt x="4994099" y="3316515"/>
                  </a:cubicBezTo>
                  <a:lnTo>
                    <a:pt x="4663131" y="3319766"/>
                  </a:lnTo>
                  <a:cubicBezTo>
                    <a:pt x="4661203" y="3141593"/>
                    <a:pt x="4659276" y="2963420"/>
                    <a:pt x="4657348" y="2785247"/>
                  </a:cubicBezTo>
                  <a:lnTo>
                    <a:pt x="2788785" y="2786547"/>
                  </a:lnTo>
                  <a:cubicBezTo>
                    <a:pt x="2788799" y="3401418"/>
                    <a:pt x="2793895" y="4050155"/>
                    <a:pt x="2793909" y="4665026"/>
                  </a:cubicBezTo>
                  <a:lnTo>
                    <a:pt x="3316766" y="4666720"/>
                  </a:lnTo>
                  <a:cubicBezTo>
                    <a:pt x="3316760" y="4780288"/>
                    <a:pt x="3318447" y="4887081"/>
                    <a:pt x="3318441" y="5000649"/>
                  </a:cubicBezTo>
                  <a:lnTo>
                    <a:pt x="1687439" y="5000649"/>
                  </a:lnTo>
                  <a:lnTo>
                    <a:pt x="1687211" y="4664731"/>
                  </a:lnTo>
                  <a:lnTo>
                    <a:pt x="2212486" y="4663299"/>
                  </a:lnTo>
                  <a:lnTo>
                    <a:pt x="2216119" y="2791841"/>
                  </a:lnTo>
                  <a:lnTo>
                    <a:pt x="334977" y="2793337"/>
                  </a:lnTo>
                  <a:lnTo>
                    <a:pt x="337254" y="3314690"/>
                  </a:lnTo>
                  <a:lnTo>
                    <a:pt x="0" y="33128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DA4D0CD-5635-5074-13FC-25C3D63E7244}"/>
              </a:ext>
            </a:extLst>
          </p:cNvPr>
          <p:cNvGrpSpPr/>
          <p:nvPr/>
        </p:nvGrpSpPr>
        <p:grpSpPr>
          <a:xfrm>
            <a:off x="2441749" y="1288816"/>
            <a:ext cx="7362704" cy="4472810"/>
            <a:chOff x="2442422" y="1287627"/>
            <a:chExt cx="7303042" cy="447281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1C56075-6A81-8A8C-318A-FC52A57F14C2}"/>
                </a:ext>
              </a:extLst>
            </p:cNvPr>
            <p:cNvGrpSpPr/>
            <p:nvPr/>
          </p:nvGrpSpPr>
          <p:grpSpPr>
            <a:xfrm>
              <a:off x="2444354" y="1287627"/>
              <a:ext cx="7301110" cy="3569442"/>
              <a:chOff x="2444354" y="1287627"/>
              <a:chExt cx="7301110" cy="3569442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8E5E8442-D568-9E78-202E-F813F0E537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0357" y="1296771"/>
                <a:ext cx="5542090" cy="2176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53E35570-E098-40F0-60B5-B97E077ED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4631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E19FC3BE-C6D2-F1CB-1F97-C7F99CB990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0515" y="1287627"/>
                <a:ext cx="0" cy="93080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B531746-F07D-700F-0531-A8F94E1385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3856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A0317D6-FC2F-95A3-B936-1B88063E71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4354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716A7177-AB6E-326B-8FF8-288EF3E637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9294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0DA4E7AD-46A7-584C-ECAC-A1F190617E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0036" y="2218426"/>
                <a:ext cx="0" cy="263864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08AB8150-7904-B07E-61A8-0CC92F7CF1DC}"/>
                </a:ext>
              </a:extLst>
            </p:cNvPr>
            <p:cNvGrpSpPr/>
            <p:nvPr/>
          </p:nvGrpSpPr>
          <p:grpSpPr>
            <a:xfrm flipV="1">
              <a:off x="2442422" y="4857069"/>
              <a:ext cx="7301110" cy="903368"/>
              <a:chOff x="2305454" y="1315059"/>
              <a:chExt cx="7301110" cy="903368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71D24E2-F7C6-A070-6741-5B4034E4A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61625" y="1315059"/>
                <a:ext cx="5542090" cy="2176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45F6C94-EDDD-3262-915C-22139135E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5731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42A4BBA1-46AE-3814-EB87-0F02193068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15728" y="1331032"/>
                <a:ext cx="0" cy="887395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2216DA9E-5B54-CA84-0CA5-ECB25A34DC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4956" y="1325245"/>
                <a:ext cx="0" cy="89318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A58D32B3-74B1-A80B-B5FE-091101DF2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5454" y="2218427"/>
                <a:ext cx="89083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6223405E-E90C-77EC-CE30-1A194F16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749" y="1326433"/>
            <a:ext cx="7360756" cy="443519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SYRIAQUE</a:t>
            </a:r>
            <a:br>
              <a:rPr lang="fr-FR" sz="54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sz="4000" dirty="0">
                <a:solidFill>
                  <a:srgbClr val="C00000"/>
                </a:solidFill>
                <a:latin typeface="Vusillus Old Face" panose="02030502060405010103" pitchFamily="18" charset="-79"/>
                <a:cs typeface="Vusillus Old Face" panose="02030502060405010103" pitchFamily="18" charset="-79"/>
              </a:rPr>
              <a:t>Étude des verbes réguliers</a:t>
            </a:r>
            <a:br>
              <a:rPr lang="fr-FR" sz="4000" dirty="0">
                <a:solidFill>
                  <a:srgbClr val="C00000"/>
                </a:solidFill>
              </a:rPr>
            </a:br>
            <a:br>
              <a:rPr lang="fr-FR" sz="4000" dirty="0">
                <a:solidFill>
                  <a:srgbClr val="C00000"/>
                </a:solidFill>
                <a:latin typeface="+mn-lt"/>
              </a:rPr>
            </a:b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v.5a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6 mai 2023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33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FAE94776-0610-A2BF-473C-66433B2AD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0"/>
            <a:ext cx="8505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3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1D98B6D-78C8-F9AE-2578-F98746C1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88" y="142416"/>
            <a:ext cx="9669224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B7C923E-5EBB-7B99-D4FE-B4C814CA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98" y="1828576"/>
            <a:ext cx="9697803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916A3F74-B01F-A084-B1F8-67D6C7812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94"/>
            <a:ext cx="12192000" cy="67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1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022C3C-3B61-5445-EB51-30000824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1" y="309127"/>
            <a:ext cx="10802858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BAE042B-72B2-B578-D672-4C1577B807A0}"/>
              </a:ext>
            </a:extLst>
          </p:cNvPr>
          <p:cNvSpPr txBox="1"/>
          <p:nvPr/>
        </p:nvSpPr>
        <p:spPr>
          <a:xfrm>
            <a:off x="1794387" y="1605424"/>
            <a:ext cx="8603225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ea typeface="Calibri" panose="020F0502020204030204" pitchFamily="34" charset="0"/>
              </a:rPr>
              <a:t>Troisième partie</a:t>
            </a:r>
          </a:p>
          <a:p>
            <a:pPr algn="ctr"/>
            <a:r>
              <a:rPr lang="fr-FR" sz="4400" dirty="0">
                <a:solidFill>
                  <a:srgbClr val="C00000"/>
                </a:solidFill>
                <a:ea typeface="Calibri" panose="020F0502020204030204" pitchFamily="34" charset="0"/>
              </a:rPr>
              <a:t>Verbes rares</a:t>
            </a:r>
          </a:p>
          <a:p>
            <a:pPr algn="ctr">
              <a:spcBef>
                <a:spcPts val="1800"/>
              </a:spcBef>
            </a:pPr>
            <a:r>
              <a:rPr lang="fr-FR" sz="3600" dirty="0">
                <a:ea typeface="Calibri" panose="020F0502020204030204" pitchFamily="34" charset="0"/>
              </a:rPr>
              <a:t>Les </a:t>
            </a:r>
            <a:r>
              <a:rPr lang="fr-FR" sz="3600" dirty="0">
                <a:solidFill>
                  <a:srgbClr val="00B050"/>
                </a:solidFill>
                <a:ea typeface="Calibri" panose="020F0502020204030204" pitchFamily="34" charset="0"/>
              </a:rPr>
              <a:t>diapositives 15 à 23</a:t>
            </a:r>
            <a:r>
              <a:rPr lang="fr-FR" sz="3600" dirty="0">
                <a:ea typeface="Calibri" panose="020F0502020204030204" pitchFamily="34" charset="0"/>
              </a:rPr>
              <a:t> suivantes expliquent comment ces verbes sont structurés </a:t>
            </a:r>
          </a:p>
          <a:p>
            <a:pPr algn="ctr"/>
            <a:r>
              <a:rPr lang="fr-FR" sz="3600" dirty="0">
                <a:ea typeface="Calibri" panose="020F0502020204030204" pitchFamily="34" charset="0"/>
              </a:rPr>
              <a:t>selon 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8 types</a:t>
            </a:r>
          </a:p>
          <a:p>
            <a:pPr algn="ctr"/>
            <a:r>
              <a:rPr lang="fr-FR" sz="3600" dirty="0">
                <a:ea typeface="Calibri" panose="020F0502020204030204" pitchFamily="34" charset="0"/>
              </a:rPr>
              <a:t>et </a:t>
            </a:r>
            <a:r>
              <a:rPr lang="fr-FR" sz="3600" kern="0" dirty="0">
                <a:solidFill>
                  <a:srgbClr val="0070C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diverses formes</a:t>
            </a:r>
            <a:r>
              <a:rPr lang="fr-FR" sz="36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, </a:t>
            </a:r>
            <a:r>
              <a:rPr lang="fr-FR" sz="3600" u="none" strike="noStrike" kern="0" spc="0" dirty="0">
                <a:ln>
                  <a:noFill/>
                </a:ln>
                <a:solidFill>
                  <a:srgbClr val="0070C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actives</a:t>
            </a:r>
            <a:r>
              <a:rPr lang="fr-FR" sz="36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 </a:t>
            </a:r>
            <a:r>
              <a:rPr lang="fr-FR" sz="3600" i="1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ou</a:t>
            </a:r>
            <a:r>
              <a:rPr lang="fr-FR" sz="36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 </a:t>
            </a:r>
            <a:r>
              <a:rPr lang="fr-FR" sz="3600" u="none" strike="noStrike" kern="0" spc="0" dirty="0">
                <a:ln>
                  <a:noFill/>
                </a:ln>
                <a:solidFill>
                  <a:srgbClr val="0070C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passives</a:t>
            </a:r>
          </a:p>
        </p:txBody>
      </p:sp>
    </p:spTree>
    <p:extLst>
      <p:ext uri="{BB962C8B-B14F-4D97-AF65-F5344CB8AC3E}">
        <p14:creationId xmlns:p14="http://schemas.microsoft.com/office/powerpoint/2010/main" val="307855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AFD1337F-C3C1-0FBB-6C39-07D25983E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62" y="0"/>
            <a:ext cx="9756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0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567E30-2C79-4035-B889-7E7A6F81F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57" y="0"/>
            <a:ext cx="9670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8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099161-41E7-7B87-7357-8527A1DA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0" y="590154"/>
            <a:ext cx="1077427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7180053A-1710-BBF6-0FCA-438210925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4" y="0"/>
            <a:ext cx="9803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0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C0CD3F2-AAD8-6C1C-BED0-C48A67E5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225" y="400664"/>
            <a:ext cx="10225549" cy="6056671"/>
          </a:xfrm>
        </p:spPr>
        <p:txBody>
          <a:bodyPr>
            <a:normAutofit fontScale="25000" lnSpcReduction="20000"/>
          </a:bodyPr>
          <a:lstStyle/>
          <a:p>
            <a:r>
              <a:rPr lang="fr-FR" sz="11200" dirty="0">
                <a:solidFill>
                  <a:srgbClr val="00B050"/>
                </a:solidFill>
              </a:rPr>
              <a:t>Préambule</a:t>
            </a:r>
          </a:p>
          <a:p>
            <a:pPr marL="270510" indent="-274320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fr-FR" sz="9600" dirty="0">
                <a:ea typeface="Calibri" panose="020F0502020204030204" pitchFamily="34" charset="0"/>
              </a:rPr>
              <a:t>Avertissement : les</a:t>
            </a:r>
            <a:r>
              <a:rPr lang="fr-FR" sz="9600" dirty="0">
                <a:effectLst/>
                <a:ea typeface="Calibri" panose="020F0502020204030204" pitchFamily="34" charset="0"/>
              </a:rPr>
              <a:t> </a:t>
            </a:r>
            <a:r>
              <a:rPr lang="fr-FR" sz="96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verbes irréguliers </a:t>
            </a:r>
            <a:r>
              <a:rPr lang="fr-FR" sz="9600" dirty="0">
                <a:effectLst/>
                <a:ea typeface="Calibri" panose="020F0502020204030204" pitchFamily="34" charset="0"/>
              </a:rPr>
              <a:t>et des </a:t>
            </a:r>
            <a:r>
              <a:rPr lang="fr-FR" sz="96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locutions verbales</a:t>
            </a:r>
            <a:r>
              <a:rPr lang="fr-FR" sz="9600" dirty="0">
                <a:effectLst/>
                <a:ea typeface="Calibri" panose="020F0502020204030204" pitchFamily="34" charset="0"/>
              </a:rPr>
              <a:t> sont</a:t>
            </a:r>
            <a:endParaRPr lang="fr-FR" sz="9600" dirty="0">
              <a:ea typeface="Calibri" panose="020F0502020204030204" pitchFamily="34" charset="0"/>
            </a:endParaRPr>
          </a:p>
          <a:p>
            <a:pPr marL="270510" indent="-274320">
              <a:lnSpc>
                <a:spcPct val="107000"/>
              </a:lnSpc>
              <a:spcBef>
                <a:spcPts val="0"/>
              </a:spcBef>
            </a:pPr>
            <a:r>
              <a:rPr lang="fr-FR" sz="9600" dirty="0">
                <a:effectLst/>
                <a:ea typeface="Calibri" panose="020F0502020204030204" pitchFamily="34" charset="0"/>
              </a:rPr>
              <a:t>répertoriés dans le </a:t>
            </a:r>
            <a:r>
              <a:rPr lang="fr-FR" sz="9600" i="1" dirty="0">
                <a:effectLst/>
                <a:ea typeface="Calibri" panose="020F0502020204030204" pitchFamily="34" charset="0"/>
              </a:rPr>
              <a:t>Dictionnaire syriaque-français, sans les verbes réguliers</a:t>
            </a:r>
            <a:r>
              <a:rPr lang="fr-FR" sz="9600" dirty="0">
                <a:ea typeface="Calibri" panose="020F0502020204030204" pitchFamily="34" charset="0"/>
              </a:rPr>
              <a:t> *</a:t>
            </a:r>
          </a:p>
          <a:p>
            <a:pPr marL="270510" indent="-274320" algn="l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</a:pPr>
            <a:r>
              <a:rPr lang="fr-FR" sz="14400" dirty="0">
                <a:effectLst/>
                <a:ea typeface="Calibri" panose="020F0502020204030204" pitchFamily="34" charset="0"/>
              </a:rPr>
              <a:t> </a:t>
            </a:r>
            <a:r>
              <a:rPr lang="fr-FR" sz="11200" dirty="0">
                <a:ea typeface="Calibri" panose="020F0502020204030204" pitchFamily="34" charset="0"/>
              </a:rPr>
              <a:t>     </a:t>
            </a:r>
            <a:r>
              <a:rPr lang="fr-FR" sz="14400" dirty="0">
                <a:ea typeface="Calibri" panose="020F0502020204030204" pitchFamily="34" charset="0"/>
              </a:rPr>
              <a:t>Parmi les </a:t>
            </a:r>
            <a:r>
              <a:rPr lang="fr-FR" sz="14400" dirty="0">
                <a:solidFill>
                  <a:srgbClr val="C00000"/>
                </a:solidFill>
                <a:ea typeface="Calibri" panose="020F0502020204030204" pitchFamily="34" charset="0"/>
              </a:rPr>
              <a:t>verbes réguliers</a:t>
            </a:r>
            <a:r>
              <a:rPr lang="fr-FR" sz="14400" dirty="0">
                <a:ea typeface="Calibri" panose="020F0502020204030204" pitchFamily="34" charset="0"/>
              </a:rPr>
              <a:t> on distingue :  </a:t>
            </a:r>
          </a:p>
          <a:p>
            <a:pPr marL="270510" indent="-274320" algn="l">
              <a:lnSpc>
                <a:spcPct val="107000"/>
              </a:lnSpc>
              <a:spcAft>
                <a:spcPts val="600"/>
              </a:spcAft>
            </a:pPr>
            <a:r>
              <a:rPr lang="fr-FR" sz="14400" dirty="0">
                <a:ea typeface="Calibri" panose="020F0502020204030204" pitchFamily="34" charset="0"/>
                <a:cs typeface="Serto Jerusalem" panose="00000400000000000000" pitchFamily="2" charset="-78"/>
              </a:rPr>
              <a:t>      •  </a:t>
            </a:r>
            <a:r>
              <a:rPr lang="fr-FR" sz="14400" dirty="0">
                <a:ea typeface="Calibri" panose="020F0502020204030204" pitchFamily="34" charset="0"/>
              </a:rPr>
              <a:t>les </a:t>
            </a:r>
            <a:r>
              <a:rPr lang="fr-FR" sz="14400" dirty="0">
                <a:solidFill>
                  <a:srgbClr val="C00000"/>
                </a:solidFill>
                <a:ea typeface="Calibri" panose="020F0502020204030204" pitchFamily="34" charset="0"/>
              </a:rPr>
              <a:t>verbes ordinaires</a:t>
            </a:r>
            <a:r>
              <a:rPr lang="fr-FR" sz="14400" dirty="0">
                <a:ea typeface="Calibri" panose="020F0502020204030204" pitchFamily="34" charset="0"/>
              </a:rPr>
              <a:t> (</a:t>
            </a:r>
            <a:r>
              <a:rPr lang="fr-FR" sz="14400" dirty="0" err="1">
                <a:ea typeface="Calibri" panose="020F0502020204030204" pitchFamily="34" charset="0"/>
              </a:rPr>
              <a:t>bilittères</a:t>
            </a:r>
            <a:r>
              <a:rPr lang="fr-FR" sz="14400" dirty="0">
                <a:ea typeface="Calibri" panose="020F0502020204030204" pitchFamily="34" charset="0"/>
              </a:rPr>
              <a:t> ou trilittères) ;</a:t>
            </a:r>
          </a:p>
          <a:p>
            <a:pPr marL="270510" indent="-274320" algn="l">
              <a:lnSpc>
                <a:spcPct val="107000"/>
              </a:lnSpc>
              <a:spcBef>
                <a:spcPts val="0"/>
              </a:spcBef>
            </a:pPr>
            <a:r>
              <a:rPr lang="fr-FR" sz="14400" dirty="0">
                <a:ea typeface="Calibri" panose="020F0502020204030204" pitchFamily="34" charset="0"/>
              </a:rPr>
              <a:t>          on en compte </a:t>
            </a:r>
            <a:r>
              <a:rPr lang="fr-FR" sz="14400" dirty="0">
                <a:solidFill>
                  <a:srgbClr val="0070C0"/>
                </a:solidFill>
                <a:ea typeface="Calibri" panose="020F0502020204030204" pitchFamily="34" charset="0"/>
              </a:rPr>
              <a:t>3607 </a:t>
            </a:r>
            <a:r>
              <a:rPr lang="fr-FR" sz="12800" dirty="0">
                <a:ea typeface="Calibri" panose="020F0502020204030204" pitchFamily="34" charset="0"/>
              </a:rPr>
              <a:t>*</a:t>
            </a:r>
            <a:r>
              <a:rPr lang="fr-FR" sz="14400" dirty="0">
                <a:ea typeface="Calibri" panose="020F0502020204030204" pitchFamily="34" charset="0"/>
              </a:rPr>
              <a:t> ;     </a:t>
            </a:r>
          </a:p>
          <a:p>
            <a:pPr marL="270510" indent="-274320" algn="l">
              <a:lnSpc>
                <a:spcPct val="107000"/>
              </a:lnSpc>
              <a:spcBef>
                <a:spcPts val="1800"/>
              </a:spcBef>
            </a:pPr>
            <a:r>
              <a:rPr lang="fr-FR" sz="14400" dirty="0">
                <a:ea typeface="Calibri" panose="020F0502020204030204" pitchFamily="34" charset="0"/>
              </a:rPr>
              <a:t>      </a:t>
            </a:r>
            <a:r>
              <a:rPr lang="fr-FR" sz="14400" dirty="0">
                <a:ea typeface="Calibri" panose="020F0502020204030204" pitchFamily="34" charset="0"/>
                <a:cs typeface="Serto Jerusalem" panose="00000400000000000000" pitchFamily="2" charset="-78"/>
              </a:rPr>
              <a:t>•  </a:t>
            </a:r>
            <a:r>
              <a:rPr lang="fr-FR" sz="14400" dirty="0">
                <a:ea typeface="Calibri" panose="020F0502020204030204" pitchFamily="34" charset="0"/>
              </a:rPr>
              <a:t>les </a:t>
            </a:r>
            <a:r>
              <a:rPr lang="fr-FR" sz="14400" dirty="0">
                <a:solidFill>
                  <a:srgbClr val="C00000"/>
                </a:solidFill>
                <a:ea typeface="Calibri" panose="020F0502020204030204" pitchFamily="34" charset="0"/>
              </a:rPr>
              <a:t>verbes rares</a:t>
            </a:r>
            <a:r>
              <a:rPr lang="fr-FR" sz="14400" dirty="0">
                <a:ea typeface="Calibri" panose="020F0502020204030204" pitchFamily="34" charset="0"/>
              </a:rPr>
              <a:t> (plurilittères) ; on en compte</a:t>
            </a:r>
          </a:p>
          <a:p>
            <a:pPr marL="270510" indent="-274320" algn="l">
              <a:lnSpc>
                <a:spcPct val="107000"/>
              </a:lnSpc>
              <a:spcBef>
                <a:spcPts val="0"/>
              </a:spcBef>
            </a:pPr>
            <a:r>
              <a:rPr lang="fr-FR" sz="14400" dirty="0">
                <a:ea typeface="Calibri" panose="020F0502020204030204" pitchFamily="34" charset="0"/>
              </a:rPr>
              <a:t>          seulement </a:t>
            </a:r>
            <a:r>
              <a:rPr lang="fr-FR" sz="14400" dirty="0">
                <a:solidFill>
                  <a:srgbClr val="0070C0"/>
                </a:solidFill>
                <a:ea typeface="Calibri" panose="020F0502020204030204" pitchFamily="34" charset="0"/>
              </a:rPr>
              <a:t>287 </a:t>
            </a:r>
            <a:r>
              <a:rPr lang="fr-FR" sz="12800" dirty="0">
                <a:ea typeface="Calibri" panose="020F0502020204030204" pitchFamily="34" charset="0"/>
              </a:rPr>
              <a:t>*</a:t>
            </a:r>
            <a:r>
              <a:rPr lang="fr-FR" sz="14400" dirty="0">
                <a:ea typeface="Calibri" panose="020F0502020204030204" pitchFamily="34" charset="0"/>
              </a:rPr>
              <a:t>.</a:t>
            </a:r>
          </a:p>
          <a:p>
            <a:pPr marL="270510" indent="-274320" algn="l">
              <a:lnSpc>
                <a:spcPct val="107000"/>
              </a:lnSpc>
              <a:spcBef>
                <a:spcPts val="2400"/>
              </a:spcBef>
            </a:pPr>
            <a:r>
              <a:rPr lang="fr-FR" sz="11200" dirty="0">
                <a:effectLst/>
                <a:ea typeface="Calibri" panose="020F0502020204030204" pitchFamily="34" charset="0"/>
              </a:rPr>
              <a:t>    </a:t>
            </a:r>
            <a:r>
              <a:rPr lang="fr-FR" sz="9600" dirty="0">
                <a:effectLst/>
                <a:ea typeface="Calibri" panose="020F0502020204030204" pitchFamily="34" charset="0"/>
              </a:rPr>
              <a:t>*    Les </a:t>
            </a:r>
            <a:r>
              <a:rPr lang="fr-FR" sz="96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verbes réguliers</a:t>
            </a:r>
            <a:r>
              <a:rPr lang="fr-FR" sz="9600" dirty="0">
                <a:ea typeface="Calibri" panose="020F0502020204030204" pitchFamily="34" charset="0"/>
              </a:rPr>
              <a:t> font l’objet du </a:t>
            </a:r>
            <a:r>
              <a:rPr lang="fr-FR" sz="9600" dirty="0">
                <a:effectLst/>
                <a:ea typeface="Calibri" panose="020F0502020204030204" pitchFamily="34" charset="0"/>
              </a:rPr>
              <a:t>document intitulé </a:t>
            </a:r>
            <a:r>
              <a:rPr lang="fr-FR" sz="9600" i="1" dirty="0">
                <a:effectLst/>
                <a:ea typeface="Calibri" panose="020F0502020204030204" pitchFamily="34" charset="0"/>
              </a:rPr>
              <a:t>Les verbes  syriaques</a:t>
            </a:r>
          </a:p>
          <a:p>
            <a:pPr marL="270510" indent="-274320" algn="l">
              <a:lnSpc>
                <a:spcPct val="107000"/>
              </a:lnSpc>
              <a:spcBef>
                <a:spcPts val="0"/>
              </a:spcBef>
            </a:pPr>
            <a:r>
              <a:rPr lang="fr-FR" sz="9600" i="1" dirty="0">
                <a:ea typeface="Calibri" panose="020F0502020204030204" pitchFamily="34" charset="0"/>
              </a:rPr>
              <a:t>         </a:t>
            </a:r>
            <a:r>
              <a:rPr lang="fr-FR" sz="9600" i="1" dirty="0">
                <a:effectLst/>
                <a:ea typeface="Calibri" panose="020F0502020204030204" pitchFamily="34" charset="0"/>
              </a:rPr>
              <a:t>  réguliers</a:t>
            </a:r>
            <a:r>
              <a:rPr lang="fr-FR" sz="9600" dirty="0">
                <a:effectLst/>
                <a:ea typeface="Calibri" panose="020F0502020204030204" pitchFamily="34" charset="0"/>
              </a:rPr>
              <a:t> **</a:t>
            </a:r>
          </a:p>
          <a:p>
            <a:pPr marL="270510" indent="-274320" algn="l">
              <a:lnSpc>
                <a:spcPct val="107000"/>
              </a:lnSpc>
              <a:spcBef>
                <a:spcPts val="1200"/>
              </a:spcBef>
            </a:pPr>
            <a:r>
              <a:rPr lang="fr-FR" sz="9600" dirty="0">
                <a:ea typeface="Calibri" panose="020F0502020204030204" pitchFamily="34" charset="0"/>
              </a:rPr>
              <a:t>    **  Ces documents sont disponibles sur le site </a:t>
            </a:r>
            <a:r>
              <a:rPr lang="fr-FR" sz="9600" dirty="0" err="1">
                <a:ea typeface="Calibri" panose="020F0502020204030204" pitchFamily="34" charset="0"/>
              </a:rPr>
              <a:t>Tradere-doc.fr</a:t>
            </a:r>
            <a:endParaRPr lang="fr-FR" sz="9600" i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70510" indent="-274320" algn="just">
              <a:lnSpc>
                <a:spcPct val="107000"/>
              </a:lnSpc>
              <a:spcAft>
                <a:spcPts val="600"/>
              </a:spcAft>
            </a:pPr>
            <a:r>
              <a:rPr lang="fr-FR" sz="18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53B34D63-9239-6FB5-46C8-039AAB971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4" y="1004549"/>
            <a:ext cx="10793331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C27D6E3D-BA0F-AA76-8ECF-EB04BD8DF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4" y="1004549"/>
            <a:ext cx="10793331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E62C619-079E-DB55-41DC-FF8DCEF1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57" y="0"/>
            <a:ext cx="9813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7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901049-AD0F-9493-97F8-397DB0EA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17" y="0"/>
            <a:ext cx="987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7A6975-69A8-2407-FC9E-93A77E54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7" y="1042654"/>
            <a:ext cx="10755226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9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1055BD-E964-74D8-1F32-0EC8DB6FCAE3}"/>
              </a:ext>
            </a:extLst>
          </p:cNvPr>
          <p:cNvSpPr txBox="1"/>
          <p:nvPr/>
        </p:nvSpPr>
        <p:spPr>
          <a:xfrm>
            <a:off x="914401" y="589120"/>
            <a:ext cx="9581534" cy="535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ea typeface="Calibri" panose="020F0502020204030204" pitchFamily="34" charset="0"/>
              </a:rPr>
              <a:t>Quatrième partie</a:t>
            </a:r>
          </a:p>
          <a:p>
            <a:pPr algn="ctr">
              <a:spcBef>
                <a:spcPts val="1800"/>
              </a:spcBef>
            </a:pPr>
            <a:r>
              <a:rPr lang="fr-FR" sz="3600" dirty="0">
                <a:solidFill>
                  <a:srgbClr val="C00000"/>
                </a:solidFill>
                <a:ea typeface="Calibri" panose="020F0502020204030204" pitchFamily="34" charset="0"/>
              </a:rPr>
              <a:t>Modes de conjugaison</a:t>
            </a:r>
          </a:p>
          <a:p>
            <a:pPr marL="450215" indent="-180340"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</a:t>
            </a:r>
            <a:r>
              <a:rPr lang="fr-F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verbes réguliers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conjuguent selon</a:t>
            </a: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 indent="-180340"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fr-FR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trois modes personnels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:</a:t>
            </a: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 indent="-180340" algn="ctr">
              <a:lnSpc>
                <a:spcPct val="107000"/>
              </a:lnSpc>
              <a:spcAft>
                <a:spcPts val="6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l'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accompli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l'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inaccompli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l'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impératif</a:t>
            </a: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 indent="-180340"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</a:t>
            </a:r>
            <a:r>
              <a:rPr lang="fr-FR" sz="3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trois modes impersonnels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:</a:t>
            </a: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infinitif, 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participe actif 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le 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participe passif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r-FR" sz="3600" dirty="0">
              <a:solidFill>
                <a:srgbClr val="C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4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DF20F4-E597-27A8-708E-0EC9CA717B09}"/>
                  </a:ext>
                </a:extLst>
              </p:cNvPr>
              <p:cNvSpPr txBox="1"/>
              <p:nvPr/>
            </p:nvSpPr>
            <p:spPr>
              <a:xfrm>
                <a:off x="1238250" y="522838"/>
                <a:ext cx="9715499" cy="6035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rgbClr val="00B050"/>
                    </a:solidFill>
                    <a:ea typeface="Calibri" panose="020F0502020204030204" pitchFamily="34" charset="0"/>
                  </a:rPr>
                  <a:t>Quatrième partie (suite)</a:t>
                </a:r>
              </a:p>
              <a:p>
                <a:pPr marL="354013" indent="-354013"/>
                <a:r>
                  <a:rPr lang="fr-FR" sz="28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Modes personnels</a:t>
                </a:r>
              </a:p>
              <a:p>
                <a:pPr marL="354013" indent="-354013">
                  <a:spcBef>
                    <a:spcPts val="600"/>
                  </a:spcBef>
                </a:pPr>
                <a:r>
                  <a:rPr lang="fr-FR" sz="2800" dirty="0">
                    <a:effectLst/>
                    <a:ea typeface="Calibri" panose="020F0502020204030204" pitchFamily="34" charset="0"/>
                  </a:rPr>
                  <a:t>•	</a:t>
                </a:r>
                <a:r>
                  <a:rPr lang="fr-FR" sz="2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le </a:t>
                </a:r>
                <a:r>
                  <a:rPr lang="fr-FR" sz="28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mode accompli</a:t>
                </a:r>
                <a:r>
                  <a:rPr lang="fr-FR" sz="2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se traduit en français par le </a:t>
                </a:r>
                <a:r>
                  <a:rPr lang="fr-FR" sz="2800" i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passé</a:t>
                </a:r>
                <a:r>
                  <a:rPr lang="fr-FR" sz="2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(simple ou composé) ; c’est dans ce mode que les verbes syriaques sont désignés (alors que le français utilise l’infinitif) ;</a:t>
                </a:r>
                <a:endParaRPr lang="fr-FR" sz="2800" dirty="0">
                  <a:effectLst/>
                  <a:ea typeface="Calibri" panose="020F0502020204030204" pitchFamily="34" charset="0"/>
                </a:endParaRPr>
              </a:p>
              <a:p>
                <a:pPr marL="354013" lvl="0" indent="-354013" algn="just">
                  <a:lnSpc>
                    <a:spcPct val="107000"/>
                  </a:lnSpc>
                  <a:spcBef>
                    <a:spcPts val="600"/>
                  </a:spcBef>
                  <a:buFont typeface="Calibri" panose="020F0502020204030204" pitchFamily="34" charset="0"/>
                  <a:buChar char="•"/>
                </a:pP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le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mode inaccompli</a:t>
                </a: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est caractérisé par le préfixe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Nūn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( </a:t>
                </a:r>
                <a:r>
                  <a:rPr lang="syr-SY" sz="32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Serto Jerusalem" panose="00000400000000000000" pitchFamily="2" charset="-78"/>
                  </a:rPr>
                  <a:t>ܢ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Serto Jerusalem" panose="00000400000000000000" pitchFamily="2" charset="-78"/>
                  </a:rPr>
                  <a:t>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fr-FR" sz="2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4013" lvl="0" indent="-354013" algn="just">
                  <a:lnSpc>
                    <a:spcPct val="107000"/>
                  </a:lnSpc>
                  <a:spcBef>
                    <a:spcPts val="600"/>
                  </a:spcBef>
                  <a:buFont typeface="Calibri" panose="020F0502020204030204" pitchFamily="34" charset="0"/>
                  <a:buChar char="•"/>
                </a:pP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le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mode impératif</a:t>
                </a: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est obtenu à partir du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mode inaccompli</a:t>
                </a: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i="1" kern="100" dirty="0">
                    <a:solidFill>
                      <a:srgbClr val="76717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dont on retranche</a:t>
                </a:r>
                <a:r>
                  <a:rPr lang="fr-FR" sz="2800" kern="100" dirty="0">
                    <a:solidFill>
                      <a:srgbClr val="76717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le préfixe </a:t>
                </a:r>
                <a:r>
                  <a:rPr lang="fr-FR" sz="2800" kern="100" dirty="0">
                    <a:solidFill>
                      <a:srgbClr val="76717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Nūn</a:t>
                </a:r>
                <a:r>
                  <a:rPr lang="fr-FR" sz="2800" kern="100" dirty="0">
                    <a:solidFill>
                      <a:srgbClr val="767171"/>
                    </a:solidFill>
                    <a:effectLst/>
                    <a:ea typeface="Cambria" panose="02040503050406030204" pitchFamily="18" charset="0"/>
                    <a:cs typeface="Calibri" panose="020F0502020204030204" pitchFamily="34" charset="0"/>
                  </a:rPr>
                  <a:t> (voir diapo 9)</a:t>
                </a: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fr-FR" sz="2800" kern="100" dirty="0">
                    <a:solidFill>
                      <a:srgbClr val="C000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Modes impersonnels</a:t>
                </a:r>
                <a:endParaRPr lang="fr-FR" sz="2800" kern="100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4013" lvl="0" indent="-354013" algn="just">
                  <a:lnSpc>
                    <a:spcPct val="107000"/>
                  </a:lnSpc>
                  <a:buFont typeface="Calibri" panose="020F0502020204030204" pitchFamily="34" charset="0"/>
                  <a:buChar char="•"/>
                </a:pP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le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mode infinitif</a:t>
                </a: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est caractérisé par le préfixe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fr-FR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e>
                    </m:bar>
                  </m:oMath>
                </a14:m>
                <a:r>
                  <a:rPr lang="fr-FR" sz="2800" kern="1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: (</a:t>
                </a:r>
                <a:r>
                  <a:rPr lang="syr-SY" sz="32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Serto Jerusalem" panose="00000400000000000000" pitchFamily="2" charset="-78"/>
                  </a:rPr>
                  <a:t>ܡ</a:t>
                </a:r>
                <a:r>
                  <a:rPr lang="syr-SY" sz="36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kern="1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  <a:r>
                  <a:rPr lang="fr-FR" sz="28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 ;</a:t>
                </a:r>
              </a:p>
              <a:p>
                <a:pPr marL="354013" lvl="0" indent="-354013" algn="just">
                  <a:lnSpc>
                    <a:spcPct val="107000"/>
                  </a:lnSpc>
                  <a:spcBef>
                    <a:spcPts val="600"/>
                  </a:spcBef>
                  <a:buFont typeface="Calibri" panose="020F0502020204030204" pitchFamily="34" charset="0"/>
                  <a:buChar char="•"/>
                </a:pPr>
                <a:r>
                  <a:rPr lang="fr-FR" sz="2800" dirty="0">
                    <a:effectLst/>
                    <a:ea typeface="Calibri" panose="020F0502020204030204" pitchFamily="34" charset="0"/>
                  </a:rPr>
                  <a:t>les </a:t>
                </a:r>
                <a:r>
                  <a:rPr lang="fr-FR" sz="28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</a:rPr>
                  <a:t>modes participe actif et passif</a:t>
                </a:r>
                <a:r>
                  <a:rPr lang="fr-FR" sz="2800" dirty="0">
                    <a:effectLst/>
                    <a:ea typeface="Calibri" panose="020F0502020204030204" pitchFamily="34" charset="0"/>
                  </a:rPr>
                  <a:t> représentent un inaccompli dans le présent.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DF20F4-E597-27A8-708E-0EC9CA71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2838"/>
                <a:ext cx="9715499" cy="6035883"/>
              </a:xfrm>
              <a:prstGeom prst="rect">
                <a:avLst/>
              </a:prstGeom>
              <a:blipFill>
                <a:blip r:embed="rId2"/>
                <a:stretch>
                  <a:fillRect l="-1317" t="-1010" r="-1317" b="-19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58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2C21B4-EE02-AC82-588F-9802D0A9DBA6}"/>
              </a:ext>
            </a:extLst>
          </p:cNvPr>
          <p:cNvSpPr txBox="1"/>
          <p:nvPr/>
        </p:nvSpPr>
        <p:spPr>
          <a:xfrm>
            <a:off x="1130710" y="302359"/>
            <a:ext cx="993057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  <a:ea typeface="Calibri" panose="020F0502020204030204" pitchFamily="34" charset="0"/>
              </a:rPr>
              <a:t>Quatrième partie (suite)</a:t>
            </a:r>
          </a:p>
          <a:p>
            <a:pPr algn="ctr">
              <a:spcBef>
                <a:spcPts val="1200"/>
              </a:spcBef>
            </a:pPr>
            <a:r>
              <a:rPr lang="fr-FR" sz="3600" dirty="0">
                <a:solidFill>
                  <a:srgbClr val="C00000"/>
                </a:solidFill>
                <a:ea typeface="Calibri" panose="020F0502020204030204" pitchFamily="34" charset="0"/>
              </a:rPr>
              <a:t>Conjugaison en genre, en personne et au singulier</a:t>
            </a:r>
          </a:p>
          <a:p>
            <a:pPr algn="ctr">
              <a:spcBef>
                <a:spcPts val="1200"/>
              </a:spcBef>
            </a:pPr>
            <a:endParaRPr lang="fr-FR" sz="28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fr-FR" sz="2800" dirty="0">
              <a:solidFill>
                <a:srgbClr val="00B050"/>
              </a:solidFill>
              <a:ea typeface="Calibri" panose="020F0502020204030204" pitchFamily="34" charset="0"/>
            </a:endParaRPr>
          </a:p>
        </p:txBody>
      </p:sp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9EA04563-0A40-85AC-E20E-6961E80C7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18" y="1678834"/>
            <a:ext cx="9463561" cy="48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6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198FE0E-F4A8-1248-F05E-B555F1C4D9CC}"/>
              </a:ext>
            </a:extLst>
          </p:cNvPr>
          <p:cNvSpPr txBox="1"/>
          <p:nvPr/>
        </p:nvSpPr>
        <p:spPr>
          <a:xfrm>
            <a:off x="1184557" y="300608"/>
            <a:ext cx="98228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  <a:ea typeface="Calibri" panose="020F0502020204030204" pitchFamily="34" charset="0"/>
              </a:rPr>
              <a:t>Quatrième partie (suite)</a:t>
            </a:r>
          </a:p>
          <a:p>
            <a:pPr algn="ctr">
              <a:spcBef>
                <a:spcPts val="1200"/>
              </a:spcBef>
            </a:pPr>
            <a:r>
              <a:rPr lang="fr-FR" sz="3600" dirty="0">
                <a:solidFill>
                  <a:srgbClr val="C00000"/>
                </a:solidFill>
                <a:ea typeface="Calibri" panose="020F0502020204030204" pitchFamily="34" charset="0"/>
              </a:rPr>
              <a:t>Conjugaison en genre, en personne et au pluriel</a:t>
            </a:r>
          </a:p>
          <a:p>
            <a:pPr algn="ctr">
              <a:spcBef>
                <a:spcPts val="1200"/>
              </a:spcBef>
            </a:pPr>
            <a:endParaRPr lang="fr-FR" sz="3600" dirty="0">
              <a:solidFill>
                <a:srgbClr val="00B050"/>
              </a:solidFill>
              <a:ea typeface="Calibri" panose="020F0502020204030204" pitchFamily="34" charset="0"/>
            </a:endParaRPr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6E3CC1D1-63DB-5CD3-413B-A7E52C8C8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5" y="1778368"/>
            <a:ext cx="9331630" cy="47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47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05D6D589-F699-0805-5F9E-DE9965606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685816"/>
            <a:ext cx="8339666" cy="41447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0366F2-62A9-1044-6935-27E644D4E9F6}"/>
              </a:ext>
            </a:extLst>
          </p:cNvPr>
          <p:cNvSpPr txBox="1"/>
          <p:nvPr/>
        </p:nvSpPr>
        <p:spPr>
          <a:xfrm>
            <a:off x="1184555" y="300608"/>
            <a:ext cx="982288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  <a:ea typeface="Calibri" panose="020F0502020204030204" pitchFamily="34" charset="0"/>
              </a:rPr>
              <a:t>Quatrième partie (suite et fin)</a:t>
            </a:r>
          </a:p>
          <a:p>
            <a:pPr algn="ctr">
              <a:spcBef>
                <a:spcPts val="1200"/>
              </a:spcBef>
            </a:pPr>
            <a:r>
              <a:rPr lang="fr-FR" sz="3600" dirty="0">
                <a:solidFill>
                  <a:srgbClr val="C00000"/>
                </a:solidFill>
                <a:ea typeface="Calibri" panose="020F0502020204030204" pitchFamily="34" charset="0"/>
              </a:rPr>
              <a:t>Conjugaison de l’impératif</a:t>
            </a:r>
            <a:endParaRPr lang="fr-FR" sz="3600" dirty="0">
              <a:solidFill>
                <a:srgbClr val="00B05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5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4D863F-2ECD-53B4-D3F9-F99212EBCBB2}"/>
              </a:ext>
            </a:extLst>
          </p:cNvPr>
          <p:cNvSpPr txBox="1"/>
          <p:nvPr/>
        </p:nvSpPr>
        <p:spPr>
          <a:xfrm>
            <a:off x="1794387" y="1605424"/>
            <a:ext cx="8603225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ea typeface="Calibri" panose="020F0502020204030204" pitchFamily="34" charset="0"/>
              </a:rPr>
              <a:t>Première partie</a:t>
            </a:r>
          </a:p>
          <a:p>
            <a:pPr algn="ctr"/>
            <a:r>
              <a:rPr lang="fr-FR" sz="4400" dirty="0">
                <a:solidFill>
                  <a:srgbClr val="C00000"/>
                </a:solidFill>
                <a:ea typeface="Calibri" panose="020F0502020204030204" pitchFamily="34" charset="0"/>
              </a:rPr>
              <a:t>Verbes ordinaires</a:t>
            </a:r>
          </a:p>
          <a:p>
            <a:pPr algn="ctr">
              <a:spcBef>
                <a:spcPts val="1800"/>
              </a:spcBef>
            </a:pPr>
            <a:r>
              <a:rPr lang="fr-FR" sz="3600" dirty="0">
                <a:ea typeface="Calibri" panose="020F0502020204030204" pitchFamily="34" charset="0"/>
              </a:rPr>
              <a:t>Les </a:t>
            </a:r>
            <a:r>
              <a:rPr lang="fr-FR" sz="3600" dirty="0">
                <a:solidFill>
                  <a:srgbClr val="00B050"/>
                </a:solidFill>
                <a:ea typeface="Calibri" panose="020F0502020204030204" pitchFamily="34" charset="0"/>
              </a:rPr>
              <a:t>diapositives 4 à 13</a:t>
            </a:r>
            <a:r>
              <a:rPr lang="fr-FR" sz="3600" dirty="0">
                <a:ea typeface="Calibri" panose="020F0502020204030204" pitchFamily="34" charset="0"/>
              </a:rPr>
              <a:t> suivantes expliquent comment ces verbes sont structurés </a:t>
            </a:r>
          </a:p>
          <a:p>
            <a:pPr algn="ctr"/>
            <a:r>
              <a:rPr lang="fr-FR" sz="3600" dirty="0">
                <a:ea typeface="Calibri" panose="020F0502020204030204" pitchFamily="34" charset="0"/>
              </a:rPr>
              <a:t>selon 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9 classes</a:t>
            </a:r>
          </a:p>
          <a:p>
            <a:pPr algn="ctr"/>
            <a:r>
              <a:rPr lang="fr-FR" sz="3600" dirty="0">
                <a:ea typeface="Calibri" panose="020F0502020204030204" pitchFamily="34" charset="0"/>
              </a:rPr>
              <a:t>et </a:t>
            </a:r>
            <a:r>
              <a:rPr lang="fr-FR" sz="3600" kern="0" dirty="0">
                <a:solidFill>
                  <a:srgbClr val="0070C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6</a:t>
            </a:r>
            <a:r>
              <a:rPr lang="fr-FR" sz="3600" u="none" strike="noStrike" kern="0" spc="0" dirty="0">
                <a:ln>
                  <a:noFill/>
                </a:ln>
                <a:solidFill>
                  <a:srgbClr val="0070C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 six voix</a:t>
            </a:r>
            <a:r>
              <a:rPr lang="fr-FR" sz="36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 : </a:t>
            </a:r>
            <a:r>
              <a:rPr lang="fr-FR" sz="3600" u="none" strike="noStrike" kern="0" spc="0" dirty="0">
                <a:ln>
                  <a:noFill/>
                </a:ln>
                <a:solidFill>
                  <a:srgbClr val="0070C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3 voix actives</a:t>
            </a:r>
            <a:r>
              <a:rPr lang="fr-FR" sz="36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 </a:t>
            </a:r>
            <a:r>
              <a:rPr lang="fr-FR" sz="3600" i="1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et</a:t>
            </a:r>
            <a:r>
              <a:rPr lang="fr-FR" sz="36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 </a:t>
            </a:r>
            <a:r>
              <a:rPr lang="fr-FR" sz="3600" u="none" strike="noStrike" kern="0" spc="0" dirty="0">
                <a:ln>
                  <a:noFill/>
                </a:ln>
                <a:solidFill>
                  <a:srgbClr val="0070C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3 voix passives</a:t>
            </a:r>
            <a:r>
              <a:rPr lang="fr-FR" sz="36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.</a:t>
            </a:r>
            <a:endParaRPr lang="fr-FR" sz="36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06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4EF00FB-35E0-9D19-B260-485B526944A6}"/>
              </a:ext>
            </a:extLst>
          </p:cNvPr>
          <p:cNvSpPr txBox="1"/>
          <p:nvPr/>
        </p:nvSpPr>
        <p:spPr>
          <a:xfrm>
            <a:off x="3137252" y="250722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ea typeface="Calibri" panose="020F0502020204030204" pitchFamily="34" charset="0"/>
              </a:rPr>
              <a:t>Cinquième partie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  <a:ea typeface="Calibri" panose="020F0502020204030204" pitchFamily="34" charset="0"/>
              </a:rPr>
              <a:t>Les verbes du Notre Père</a:t>
            </a:r>
          </a:p>
        </p:txBody>
      </p:sp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F72786D4-8D8A-2F19-7071-B0005BDC0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09" y="1544043"/>
            <a:ext cx="8611401" cy="50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39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B22B8D9D-2903-CED3-9A17-73E26CDB7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69" y="1828217"/>
            <a:ext cx="8813662" cy="45325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9A359C-1F5E-5F0E-6070-DACBF294E062}"/>
              </a:ext>
            </a:extLst>
          </p:cNvPr>
          <p:cNvSpPr txBox="1"/>
          <p:nvPr/>
        </p:nvSpPr>
        <p:spPr>
          <a:xfrm>
            <a:off x="3047999" y="5343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  <a:ea typeface="Calibri" panose="020F0502020204030204" pitchFamily="34" charset="0"/>
              </a:rPr>
              <a:t>Cinquième partie (suite)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  <a:ea typeface="Calibri" panose="020F0502020204030204" pitchFamily="34" charset="0"/>
              </a:rPr>
              <a:t>Les verbes du Notre Père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68447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724B9D5-5458-B171-C70B-E04A5F94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35" y="1423071"/>
            <a:ext cx="8604330" cy="50508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1A6758-3439-44CA-F805-EF9CD0E2C4FC}"/>
              </a:ext>
            </a:extLst>
          </p:cNvPr>
          <p:cNvSpPr txBox="1"/>
          <p:nvPr/>
        </p:nvSpPr>
        <p:spPr>
          <a:xfrm>
            <a:off x="3048000" y="2295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  <a:ea typeface="Calibri" panose="020F0502020204030204" pitchFamily="34" charset="0"/>
              </a:rPr>
              <a:t>Cinquième partie (suite et fin)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  <a:ea typeface="Calibri" panose="020F0502020204030204" pitchFamily="34" charset="0"/>
              </a:rPr>
              <a:t>Les verbes du Notre Père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7506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C5822E07-ED54-B47D-7A56-CBB9533A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0" y="0"/>
            <a:ext cx="902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FF188188-55C1-D77D-0322-B20C1BBD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72" y="1809524"/>
            <a:ext cx="8992855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0350962A-395D-6C9A-50CD-D5A3CA170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25" y="0"/>
            <a:ext cx="7673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3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C7956C0F-3E08-C2C0-FEC7-45631CE56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82" y="285311"/>
            <a:ext cx="9745435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7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3E8B7301-ECF1-C094-BBA2-533DECADB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218627"/>
            <a:ext cx="9726382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8BE4E1-38E9-869B-7D06-2B7FD79B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96" y="0"/>
            <a:ext cx="6132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0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376</Words>
  <Application>Microsoft Office PowerPoint</Application>
  <PresentationFormat>Grand écran</PresentationFormat>
  <Paragraphs>60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Algerian</vt:lpstr>
      <vt:lpstr>Arial</vt:lpstr>
      <vt:lpstr>Calibri</vt:lpstr>
      <vt:lpstr>Calibri Light</vt:lpstr>
      <vt:lpstr>Cambria</vt:lpstr>
      <vt:lpstr>Cambria Math</vt:lpstr>
      <vt:lpstr>Times New Roman</vt:lpstr>
      <vt:lpstr>Vusillus Old Face</vt:lpstr>
      <vt:lpstr>Thème Office</vt:lpstr>
      <vt:lpstr>SYRIAQUE Étude des verbes réguliers  v.5a  6 mai 2023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Paquet</dc:creator>
  <cp:lastModifiedBy>Gilles Paquet</cp:lastModifiedBy>
  <cp:revision>28</cp:revision>
  <dcterms:created xsi:type="dcterms:W3CDTF">2023-01-16T07:35:14Z</dcterms:created>
  <dcterms:modified xsi:type="dcterms:W3CDTF">2023-05-09T13:22:20Z</dcterms:modified>
</cp:coreProperties>
</file>