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06A750-9B00-5D3A-85EB-80CC8D9EE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808368-B63A-1CFE-36DF-C7C1A5DBA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3131B1-2ACF-B003-2A5E-B5B4092B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4CBD90-6739-788F-90E3-8ABB2523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AD48EE-4EFA-7059-BDF1-39C59FCF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69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4F38D0-1DE4-E397-9684-F46BF6F9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7847579-2E9A-ED8A-E009-1F5691AEA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48BDE7-6E97-668E-89D6-7808AD069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EB4AFE-ECDC-CB00-CE20-92E2A1628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02D469-28C0-F016-F748-8CD646E0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08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E68E41C-ED5A-1D4C-2F35-606EE59C3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BE8E08-0B12-C84F-D81D-F11A307A9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589865-A79E-6598-3871-ECE2C0B03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1B59D3-FC64-574D-855E-72807D700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9CD529-2766-ED07-31C6-6A032B91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73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239BF-9D68-515A-E0C4-FCF5394F1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5F5427-FC02-41DD-7062-4BCE8EB67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2C5EB0-19AC-7741-14E4-9AB9CE9D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C6354A-D6F3-F194-93E9-61128E082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A640BD-889F-4C08-25E6-4B697C575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28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B09CCD-3B85-8768-7ECC-5A18BB1BF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880C7C-AA95-3CFC-68C1-53E1E7EC6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756B62-874E-4238-4987-DDC69651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F6C594-2A9F-D218-078D-BFDB7E667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F3F999-186F-2F6B-EBDF-A3EE73AE7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71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C43C82-1FEC-B81A-A512-4ED6418F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44F138-0984-17E2-2409-02E86F479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C02DDC-83B5-4DCB-0342-04E86D27A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B86715-BDF9-1D45-A953-54734C274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D65C87-67E1-FD88-7733-8BE81EA35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83C6EF-4C50-BC13-AA7E-B76D5F2C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97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9B7390-FE82-D93F-DCD2-E871FDADA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A91656-5195-90D6-DF8F-75D22B97A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A7B5B6-ED8B-D789-C213-AC84A9BD6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0ED7291-4065-A9CA-3D9E-2F107C7E8E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CFB91FA-3AFE-36A4-3203-C77C6C3A7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BA651D6-257B-EFEA-8A67-1E7454EF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FFFFB4-3EF3-9EC0-7EE1-954248FEC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8501348-36A6-5E57-6742-10BD567B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26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F81A16-E793-7C08-ABCE-E573C98A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E4BFA0-F6E0-682C-0BFC-34B2587F1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7DE720-F68E-EC4F-F6FB-4B50C2E41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F83561-44A2-2072-9F78-B21A4E71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04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D1C1AB5-DBD8-6EBD-B4E0-8334B1A2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EFC8198-52F5-855F-20DC-E1D5326CA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2638E8-CE84-3983-E0F6-23BDBED1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92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A3F04E-45FE-187C-E1EC-8DFC38E62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F4D830-D955-29B1-A229-EF27D9AD3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41AA0A-6D48-DEED-6EFF-B8CACE62A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51A030-16DA-7DF2-425D-F58FEFA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E8312C-2694-AE22-6744-D8A90F2D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20633F-96BB-600D-8BC3-A8FF880A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60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AF956-5E33-2DEA-AE6C-8CD7A78B2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E5EF978-BE61-54EE-72A4-2DC803332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FA208B-17C5-EAE7-9E8B-CD9F51412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7945FD-44F3-ABDD-A911-A7DD264B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0DE-9F04-4A79-A17B-F5AD06A73A9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A0EE9E-8F8B-C12D-D32F-FCB63F30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006F3F-0F6E-4722-270B-26CC23B5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2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E520FA8-2F4E-50B2-7718-DE5F564B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506DCD-5465-9434-939C-0896A45F7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2D897C-3DA6-C42A-D0A6-22A2EDA1DC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970DE-9F04-4A79-A17B-F5AD06A73A9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811512-F52D-1AD5-9D71-1FE81EF45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55B014-A13D-825C-11E3-A8858F33C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F48A-E13B-4956-A8B9-1978F0386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05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5B47BF9-AD97-F7E8-57B1-2B6CEFA5E982}"/>
              </a:ext>
            </a:extLst>
          </p:cNvPr>
          <p:cNvSpPr txBox="1"/>
          <p:nvPr/>
        </p:nvSpPr>
        <p:spPr>
          <a:xfrm>
            <a:off x="1990054" y="2170413"/>
            <a:ext cx="7958645" cy="30469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0"/>
              </a:spcBef>
              <a:spcAft>
                <a:spcPts val="2400"/>
              </a:spcAft>
            </a:pPr>
            <a:r>
              <a:rPr lang="fr-FR" sz="4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Étude du</a:t>
            </a:r>
          </a:p>
          <a:p>
            <a:pPr algn="ctr">
              <a:spcAft>
                <a:spcPts val="9000"/>
              </a:spcAft>
            </a:pPr>
            <a:r>
              <a:rPr kumimoji="0" lang="fr-FR" sz="4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stellar" panose="020A0402060406010301" pitchFamily="18" charset="0"/>
                <a:ea typeface="+mj-ea"/>
                <a:cs typeface="+mj-cs"/>
              </a:rPr>
              <a:t>SYMBOLE DES APÔTRES</a:t>
            </a:r>
            <a:br>
              <a:rPr kumimoji="0" lang="fr-F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 langue syriaque</a:t>
            </a:r>
            <a:br>
              <a:rPr kumimoji="0" lang="fr-FR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gerian" panose="04020705040A02060702" pitchFamily="82" charset="0"/>
                <a:ea typeface="+mj-ea"/>
                <a:cs typeface="+mj-cs"/>
              </a:rPr>
            </a:b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v.1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  mai 2023</a:t>
            </a:r>
            <a:r>
              <a:rPr kumimoji="0" lang="fr-F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FA649228-83C0-E45E-2996-52913ABAB2F4}"/>
              </a:ext>
            </a:extLst>
          </p:cNvPr>
          <p:cNvGrpSpPr/>
          <p:nvPr/>
        </p:nvGrpSpPr>
        <p:grpSpPr>
          <a:xfrm>
            <a:off x="2024699" y="1103285"/>
            <a:ext cx="7908096" cy="4437411"/>
            <a:chOff x="1809936" y="1288816"/>
            <a:chExt cx="7908096" cy="4437411"/>
          </a:xfrm>
        </p:grpSpPr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6B2C6DF7-4BEE-70A6-6F98-3DF90BCDF774}"/>
                </a:ext>
              </a:extLst>
            </p:cNvPr>
            <p:cNvSpPr/>
            <p:nvPr/>
          </p:nvSpPr>
          <p:spPr>
            <a:xfrm>
              <a:off x="1809936" y="1300244"/>
              <a:ext cx="720000" cy="720000"/>
            </a:xfrm>
            <a:custGeom>
              <a:avLst/>
              <a:gdLst>
                <a:gd name="connsiteX0" fmla="*/ 0 w 5005953"/>
                <a:gd name="connsiteY0" fmla="*/ 0 h 15498"/>
                <a:gd name="connsiteX1" fmla="*/ 5005953 w 5005953"/>
                <a:gd name="connsiteY1" fmla="*/ 15498 h 15498"/>
                <a:gd name="connsiteX0" fmla="*/ 0 w 5005953"/>
                <a:gd name="connsiteY0" fmla="*/ 0 h 15498"/>
                <a:gd name="connsiteX1" fmla="*/ 2487478 w 5005953"/>
                <a:gd name="connsiteY1" fmla="*/ 15498 h 15498"/>
                <a:gd name="connsiteX2" fmla="*/ 5005953 w 5005953"/>
                <a:gd name="connsiteY2" fmla="*/ 15498 h 15498"/>
                <a:gd name="connsiteX0" fmla="*/ 0 w 5005953"/>
                <a:gd name="connsiteY0" fmla="*/ 3380951 h 3396449"/>
                <a:gd name="connsiteX1" fmla="*/ 2502977 w 5005953"/>
                <a:gd name="connsiteY1" fmla="*/ 23 h 3396449"/>
                <a:gd name="connsiteX2" fmla="*/ 5005953 w 5005953"/>
                <a:gd name="connsiteY2" fmla="*/ 3396449 h 3396449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3" fmla="*/ 0 w 5005953"/>
                <a:gd name="connsiteY3" fmla="*/ 3380928 h 3396426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5005953 w 5005953"/>
                <a:gd name="connsiteY2" fmla="*/ 3326675 h 3326675"/>
                <a:gd name="connsiteX3" fmla="*/ 0 w 5005953"/>
                <a:gd name="connsiteY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2491675 w 5005953"/>
                <a:gd name="connsiteY2" fmla="*/ 825608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592055 w 5005953"/>
                <a:gd name="connsiteY3" fmla="*/ 519194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3561058 w 5005953"/>
                <a:gd name="connsiteY4" fmla="*/ 751668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3328584 w 5005953"/>
                <a:gd name="connsiteY5" fmla="*/ 1053885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033756 w 5005953"/>
                <a:gd name="connsiteY6" fmla="*/ 2843939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746679 w 5005953"/>
                <a:gd name="connsiteY7" fmla="*/ 2448733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4793173 w 5005953"/>
                <a:gd name="connsiteY8" fmla="*/ 2355743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0 w 5005953"/>
                <a:gd name="connsiteY11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359221 w 5005953"/>
                <a:gd name="connsiteY11" fmla="*/ 3301139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3328584 w 5005953"/>
                <a:gd name="connsiteY12" fmla="*/ 2929180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2460679 w 5005953"/>
                <a:gd name="connsiteY13" fmla="*/ 2859438 h 3326675"/>
                <a:gd name="connsiteX14" fmla="*/ 0 w 5005953"/>
                <a:gd name="connsiteY14" fmla="*/ 3311177 h 3326675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0 w 5005953"/>
                <a:gd name="connsiteY14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2576916 w 5005953"/>
                <a:gd name="connsiteY14" fmla="*/ 4541004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2956624 w 5005953"/>
                <a:gd name="connsiteY15" fmla="*/ 4494509 h 4649786"/>
                <a:gd name="connsiteX16" fmla="*/ 0 w 5005953"/>
                <a:gd name="connsiteY16" fmla="*/ 3311177 h 4649786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0 w 5005953"/>
                <a:gd name="connsiteY16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2026726 w 5005953"/>
                <a:gd name="connsiteY16" fmla="*/ 4331777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461038 w 5005953"/>
                <a:gd name="connsiteY17" fmla="*/ 4773478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1406794 w 5005953"/>
                <a:gd name="connsiteY18" fmla="*/ 4440265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1654767 w 5005953"/>
                <a:gd name="connsiteY19" fmla="*/ 4331777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771363 w 5005953"/>
                <a:gd name="connsiteY20" fmla="*/ 3115160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186626 w 5005953"/>
                <a:gd name="connsiteY21" fmla="*/ 3029919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333868 w 5005953"/>
                <a:gd name="connsiteY21" fmla="*/ 3301142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376156 w 5005953"/>
                <a:gd name="connsiteY1" fmla="*/ 2533973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83905 w 5005953"/>
                <a:gd name="connsiteY2" fmla="*/ 1286360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1681526 w 5005953"/>
                <a:gd name="connsiteY4" fmla="*/ 0 h 4990489"/>
                <a:gd name="connsiteX5" fmla="*/ 3336374 w 5005953"/>
                <a:gd name="connsiteY5" fmla="*/ 0 h 4990489"/>
                <a:gd name="connsiteX6" fmla="*/ 3320821 w 5005953"/>
                <a:gd name="connsiteY6" fmla="*/ 325433 h 4990489"/>
                <a:gd name="connsiteX7" fmla="*/ 2801604 w 5005953"/>
                <a:gd name="connsiteY7" fmla="*/ 317644 h 4990489"/>
                <a:gd name="connsiteX8" fmla="*/ 2793866 w 5005953"/>
                <a:gd name="connsiteY8" fmla="*/ 2216448 h 4990489"/>
                <a:gd name="connsiteX9" fmla="*/ 4676968 w 5005953"/>
                <a:gd name="connsiteY9" fmla="*/ 2208404 h 4990489"/>
                <a:gd name="connsiteX10" fmla="*/ 4669184 w 5005953"/>
                <a:gd name="connsiteY10" fmla="*/ 1658190 h 4990489"/>
                <a:gd name="connsiteX11" fmla="*/ 5005953 w 5005953"/>
                <a:gd name="connsiteY11" fmla="*/ 1665955 h 4990489"/>
                <a:gd name="connsiteX12" fmla="*/ 5005953 w 5005953"/>
                <a:gd name="connsiteY12" fmla="*/ 3326675 h 4990489"/>
                <a:gd name="connsiteX13" fmla="*/ 4661438 w 5005953"/>
                <a:gd name="connsiteY13" fmla="*/ 3301139 h 4990489"/>
                <a:gd name="connsiteX14" fmla="*/ 4669203 w 5005953"/>
                <a:gd name="connsiteY14" fmla="*/ 2781860 h 4990489"/>
                <a:gd name="connsiteX15" fmla="*/ 2793865 w 5005953"/>
                <a:gd name="connsiteY15" fmla="*/ 2805174 h 4990489"/>
                <a:gd name="connsiteX16" fmla="*/ 2793908 w 5005953"/>
                <a:gd name="connsiteY16" fmla="*/ 4649786 h 4990489"/>
                <a:gd name="connsiteX17" fmla="*/ 3328620 w 5005953"/>
                <a:gd name="connsiteY17" fmla="*/ 4649786 h 4990489"/>
                <a:gd name="connsiteX18" fmla="*/ 3328602 w 5005953"/>
                <a:gd name="connsiteY18" fmla="*/ 4990489 h 4990489"/>
                <a:gd name="connsiteX19" fmla="*/ 1685747 w 5005953"/>
                <a:gd name="connsiteY19" fmla="*/ 4990489 h 4990489"/>
                <a:gd name="connsiteX20" fmla="*/ 1670276 w 5005953"/>
                <a:gd name="connsiteY20" fmla="*/ 4649491 h 4990489"/>
                <a:gd name="connsiteX21" fmla="*/ 2197246 w 5005953"/>
                <a:gd name="connsiteY21" fmla="*/ 4664992 h 4990489"/>
                <a:gd name="connsiteX22" fmla="*/ 2212733 w 5005953"/>
                <a:gd name="connsiteY22" fmla="*/ 2766440 h 4990489"/>
                <a:gd name="connsiteX23" fmla="*/ 345139 w 5005953"/>
                <a:gd name="connsiteY23" fmla="*/ 2805191 h 4990489"/>
                <a:gd name="connsiteX24" fmla="*/ 333868 w 5005953"/>
                <a:gd name="connsiteY24" fmla="*/ 3301142 h 4990489"/>
                <a:gd name="connsiteX25" fmla="*/ 0 w 5005953"/>
                <a:gd name="connsiteY25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701621 w 5005953"/>
                <a:gd name="connsiteY4" fmla="*/ 1604075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073221 w 5005953"/>
                <a:gd name="connsiteY5" fmla="*/ 1673817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902739 w 5005953"/>
                <a:gd name="connsiteY6" fmla="*/ 147234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6036 w 5005953"/>
                <a:gd name="connsiteY2" fmla="*/ 168397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9749 w 4994098"/>
                <a:gd name="connsiteY10" fmla="*/ 317644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93866 w 4994098"/>
                <a:gd name="connsiteY11" fmla="*/ 2213061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77808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0711 w 4994098"/>
                <a:gd name="connsiteY14" fmla="*/ 1684582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8 w 4999179"/>
                <a:gd name="connsiteY15" fmla="*/ 3326675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87093 w 4999179"/>
                <a:gd name="connsiteY11" fmla="*/ 2209675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9396 w 4999179"/>
                <a:gd name="connsiteY6" fmla="*/ 352100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87211 w 4999179"/>
                <a:gd name="connsiteY23" fmla="*/ 4664731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6747 w 4999179"/>
                <a:gd name="connsiteY21" fmla="*/ 4993876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93909 w 4999179"/>
                <a:gd name="connsiteY19" fmla="*/ 4665026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99179" h="5000649">
                  <a:moveTo>
                    <a:pt x="0" y="3312870"/>
                  </a:moveTo>
                  <a:cubicBezTo>
                    <a:pt x="24" y="2770230"/>
                    <a:pt x="49" y="2227589"/>
                    <a:pt x="73" y="1684949"/>
                  </a:cubicBezTo>
                  <a:lnTo>
                    <a:pt x="339100" y="1682286"/>
                  </a:lnTo>
                  <a:cubicBezTo>
                    <a:pt x="339518" y="1858741"/>
                    <a:pt x="339935" y="2035195"/>
                    <a:pt x="340353" y="2211650"/>
                  </a:cubicBezTo>
                  <a:lnTo>
                    <a:pt x="2208675" y="2211899"/>
                  </a:lnTo>
                  <a:cubicBezTo>
                    <a:pt x="2208652" y="1591964"/>
                    <a:pt x="2213710" y="960174"/>
                    <a:pt x="2213687" y="340239"/>
                  </a:cubicBezTo>
                  <a:lnTo>
                    <a:pt x="1680928" y="338552"/>
                  </a:lnTo>
                  <a:cubicBezTo>
                    <a:pt x="1682821" y="226266"/>
                    <a:pt x="1681327" y="112286"/>
                    <a:pt x="1683220" y="0"/>
                  </a:cubicBezTo>
                  <a:lnTo>
                    <a:pt x="3310971" y="1694"/>
                  </a:lnTo>
                  <a:cubicBezTo>
                    <a:pt x="3312560" y="113558"/>
                    <a:pt x="3314150" y="225423"/>
                    <a:pt x="3315739" y="337287"/>
                  </a:cubicBezTo>
                  <a:lnTo>
                    <a:pt x="2793136" y="336272"/>
                  </a:lnTo>
                  <a:cubicBezTo>
                    <a:pt x="2792250" y="962998"/>
                    <a:pt x="2787979" y="1586336"/>
                    <a:pt x="2787093" y="2213062"/>
                  </a:cubicBezTo>
                  <a:lnTo>
                    <a:pt x="4665113" y="2211791"/>
                  </a:lnTo>
                  <a:cubicBezTo>
                    <a:pt x="4663647" y="2037417"/>
                    <a:pt x="4662182" y="1863044"/>
                    <a:pt x="4660716" y="1688670"/>
                  </a:cubicBezTo>
                  <a:lnTo>
                    <a:pt x="4999179" y="1687969"/>
                  </a:lnTo>
                  <a:cubicBezTo>
                    <a:pt x="4997485" y="2235333"/>
                    <a:pt x="4995793" y="2769151"/>
                    <a:pt x="4994099" y="3316515"/>
                  </a:cubicBezTo>
                  <a:lnTo>
                    <a:pt x="4663131" y="3319766"/>
                  </a:lnTo>
                  <a:cubicBezTo>
                    <a:pt x="4661203" y="3141593"/>
                    <a:pt x="4659276" y="2963420"/>
                    <a:pt x="4657348" y="2785247"/>
                  </a:cubicBezTo>
                  <a:lnTo>
                    <a:pt x="2788785" y="2786547"/>
                  </a:lnTo>
                  <a:cubicBezTo>
                    <a:pt x="2788799" y="3401418"/>
                    <a:pt x="2793895" y="4050155"/>
                    <a:pt x="2793909" y="4665026"/>
                  </a:cubicBezTo>
                  <a:lnTo>
                    <a:pt x="3316766" y="4666720"/>
                  </a:lnTo>
                  <a:cubicBezTo>
                    <a:pt x="3316760" y="4780288"/>
                    <a:pt x="3318447" y="4887081"/>
                    <a:pt x="3318441" y="5000649"/>
                  </a:cubicBezTo>
                  <a:lnTo>
                    <a:pt x="1687439" y="5000649"/>
                  </a:lnTo>
                  <a:lnTo>
                    <a:pt x="1687211" y="4664731"/>
                  </a:lnTo>
                  <a:lnTo>
                    <a:pt x="2212486" y="4663299"/>
                  </a:lnTo>
                  <a:lnTo>
                    <a:pt x="2216119" y="2791841"/>
                  </a:lnTo>
                  <a:lnTo>
                    <a:pt x="334977" y="2793337"/>
                  </a:lnTo>
                  <a:lnTo>
                    <a:pt x="337254" y="3314690"/>
                  </a:lnTo>
                  <a:lnTo>
                    <a:pt x="0" y="331287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rgbClr val="3C6CC2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29FFA48-3572-437A-0F3B-238C219D0E4A}"/>
                </a:ext>
              </a:extLst>
            </p:cNvPr>
            <p:cNvSpPr/>
            <p:nvPr/>
          </p:nvSpPr>
          <p:spPr>
            <a:xfrm>
              <a:off x="8998032" y="1288816"/>
              <a:ext cx="720000" cy="720000"/>
            </a:xfrm>
            <a:custGeom>
              <a:avLst/>
              <a:gdLst>
                <a:gd name="connsiteX0" fmla="*/ 0 w 5005953"/>
                <a:gd name="connsiteY0" fmla="*/ 0 h 15498"/>
                <a:gd name="connsiteX1" fmla="*/ 5005953 w 5005953"/>
                <a:gd name="connsiteY1" fmla="*/ 15498 h 15498"/>
                <a:gd name="connsiteX0" fmla="*/ 0 w 5005953"/>
                <a:gd name="connsiteY0" fmla="*/ 0 h 15498"/>
                <a:gd name="connsiteX1" fmla="*/ 2487478 w 5005953"/>
                <a:gd name="connsiteY1" fmla="*/ 15498 h 15498"/>
                <a:gd name="connsiteX2" fmla="*/ 5005953 w 5005953"/>
                <a:gd name="connsiteY2" fmla="*/ 15498 h 15498"/>
                <a:gd name="connsiteX0" fmla="*/ 0 w 5005953"/>
                <a:gd name="connsiteY0" fmla="*/ 3380951 h 3396449"/>
                <a:gd name="connsiteX1" fmla="*/ 2502977 w 5005953"/>
                <a:gd name="connsiteY1" fmla="*/ 23 h 3396449"/>
                <a:gd name="connsiteX2" fmla="*/ 5005953 w 5005953"/>
                <a:gd name="connsiteY2" fmla="*/ 3396449 h 3396449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3" fmla="*/ 0 w 5005953"/>
                <a:gd name="connsiteY3" fmla="*/ 3380928 h 3396426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5005953 w 5005953"/>
                <a:gd name="connsiteY2" fmla="*/ 3326675 h 3326675"/>
                <a:gd name="connsiteX3" fmla="*/ 0 w 5005953"/>
                <a:gd name="connsiteY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2491675 w 5005953"/>
                <a:gd name="connsiteY2" fmla="*/ 825608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592055 w 5005953"/>
                <a:gd name="connsiteY3" fmla="*/ 519194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3561058 w 5005953"/>
                <a:gd name="connsiteY4" fmla="*/ 751668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3328584 w 5005953"/>
                <a:gd name="connsiteY5" fmla="*/ 1053885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033756 w 5005953"/>
                <a:gd name="connsiteY6" fmla="*/ 2843939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746679 w 5005953"/>
                <a:gd name="connsiteY7" fmla="*/ 2448733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4793173 w 5005953"/>
                <a:gd name="connsiteY8" fmla="*/ 2355743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0 w 5005953"/>
                <a:gd name="connsiteY11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359221 w 5005953"/>
                <a:gd name="connsiteY11" fmla="*/ 3301139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3328584 w 5005953"/>
                <a:gd name="connsiteY12" fmla="*/ 2929180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2460679 w 5005953"/>
                <a:gd name="connsiteY13" fmla="*/ 2859438 h 3326675"/>
                <a:gd name="connsiteX14" fmla="*/ 0 w 5005953"/>
                <a:gd name="connsiteY14" fmla="*/ 3311177 h 3326675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0 w 5005953"/>
                <a:gd name="connsiteY14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2576916 w 5005953"/>
                <a:gd name="connsiteY14" fmla="*/ 4541004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2956624 w 5005953"/>
                <a:gd name="connsiteY15" fmla="*/ 4494509 h 4649786"/>
                <a:gd name="connsiteX16" fmla="*/ 0 w 5005953"/>
                <a:gd name="connsiteY16" fmla="*/ 3311177 h 4649786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0 w 5005953"/>
                <a:gd name="connsiteY16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2026726 w 5005953"/>
                <a:gd name="connsiteY16" fmla="*/ 4331777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461038 w 5005953"/>
                <a:gd name="connsiteY17" fmla="*/ 4773478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1406794 w 5005953"/>
                <a:gd name="connsiteY18" fmla="*/ 4440265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1654767 w 5005953"/>
                <a:gd name="connsiteY19" fmla="*/ 4331777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771363 w 5005953"/>
                <a:gd name="connsiteY20" fmla="*/ 3115160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186626 w 5005953"/>
                <a:gd name="connsiteY21" fmla="*/ 3029919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333868 w 5005953"/>
                <a:gd name="connsiteY21" fmla="*/ 3301142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376156 w 5005953"/>
                <a:gd name="connsiteY1" fmla="*/ 2533973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83905 w 5005953"/>
                <a:gd name="connsiteY2" fmla="*/ 1286360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1681526 w 5005953"/>
                <a:gd name="connsiteY4" fmla="*/ 0 h 4990489"/>
                <a:gd name="connsiteX5" fmla="*/ 3336374 w 5005953"/>
                <a:gd name="connsiteY5" fmla="*/ 0 h 4990489"/>
                <a:gd name="connsiteX6" fmla="*/ 3320821 w 5005953"/>
                <a:gd name="connsiteY6" fmla="*/ 325433 h 4990489"/>
                <a:gd name="connsiteX7" fmla="*/ 2801604 w 5005953"/>
                <a:gd name="connsiteY7" fmla="*/ 317644 h 4990489"/>
                <a:gd name="connsiteX8" fmla="*/ 2793866 w 5005953"/>
                <a:gd name="connsiteY8" fmla="*/ 2216448 h 4990489"/>
                <a:gd name="connsiteX9" fmla="*/ 4676968 w 5005953"/>
                <a:gd name="connsiteY9" fmla="*/ 2208404 h 4990489"/>
                <a:gd name="connsiteX10" fmla="*/ 4669184 w 5005953"/>
                <a:gd name="connsiteY10" fmla="*/ 1658190 h 4990489"/>
                <a:gd name="connsiteX11" fmla="*/ 5005953 w 5005953"/>
                <a:gd name="connsiteY11" fmla="*/ 1665955 h 4990489"/>
                <a:gd name="connsiteX12" fmla="*/ 5005953 w 5005953"/>
                <a:gd name="connsiteY12" fmla="*/ 3326675 h 4990489"/>
                <a:gd name="connsiteX13" fmla="*/ 4661438 w 5005953"/>
                <a:gd name="connsiteY13" fmla="*/ 3301139 h 4990489"/>
                <a:gd name="connsiteX14" fmla="*/ 4669203 w 5005953"/>
                <a:gd name="connsiteY14" fmla="*/ 2781860 h 4990489"/>
                <a:gd name="connsiteX15" fmla="*/ 2793865 w 5005953"/>
                <a:gd name="connsiteY15" fmla="*/ 2805174 h 4990489"/>
                <a:gd name="connsiteX16" fmla="*/ 2793908 w 5005953"/>
                <a:gd name="connsiteY16" fmla="*/ 4649786 h 4990489"/>
                <a:gd name="connsiteX17" fmla="*/ 3328620 w 5005953"/>
                <a:gd name="connsiteY17" fmla="*/ 4649786 h 4990489"/>
                <a:gd name="connsiteX18" fmla="*/ 3328602 w 5005953"/>
                <a:gd name="connsiteY18" fmla="*/ 4990489 h 4990489"/>
                <a:gd name="connsiteX19" fmla="*/ 1685747 w 5005953"/>
                <a:gd name="connsiteY19" fmla="*/ 4990489 h 4990489"/>
                <a:gd name="connsiteX20" fmla="*/ 1670276 w 5005953"/>
                <a:gd name="connsiteY20" fmla="*/ 4649491 h 4990489"/>
                <a:gd name="connsiteX21" fmla="*/ 2197246 w 5005953"/>
                <a:gd name="connsiteY21" fmla="*/ 4664992 h 4990489"/>
                <a:gd name="connsiteX22" fmla="*/ 2212733 w 5005953"/>
                <a:gd name="connsiteY22" fmla="*/ 2766440 h 4990489"/>
                <a:gd name="connsiteX23" fmla="*/ 345139 w 5005953"/>
                <a:gd name="connsiteY23" fmla="*/ 2805191 h 4990489"/>
                <a:gd name="connsiteX24" fmla="*/ 333868 w 5005953"/>
                <a:gd name="connsiteY24" fmla="*/ 3301142 h 4990489"/>
                <a:gd name="connsiteX25" fmla="*/ 0 w 5005953"/>
                <a:gd name="connsiteY25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701621 w 5005953"/>
                <a:gd name="connsiteY4" fmla="*/ 1604075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073221 w 5005953"/>
                <a:gd name="connsiteY5" fmla="*/ 1673817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902739 w 5005953"/>
                <a:gd name="connsiteY6" fmla="*/ 147234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6036 w 5005953"/>
                <a:gd name="connsiteY2" fmla="*/ 168397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9749 w 4994098"/>
                <a:gd name="connsiteY10" fmla="*/ 317644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93866 w 4994098"/>
                <a:gd name="connsiteY11" fmla="*/ 2213061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77808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0711 w 4994098"/>
                <a:gd name="connsiteY14" fmla="*/ 1684582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8 w 4999179"/>
                <a:gd name="connsiteY15" fmla="*/ 3326675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87093 w 4999179"/>
                <a:gd name="connsiteY11" fmla="*/ 2209675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9396 w 4999179"/>
                <a:gd name="connsiteY6" fmla="*/ 352100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87211 w 4999179"/>
                <a:gd name="connsiteY23" fmla="*/ 4664731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6747 w 4999179"/>
                <a:gd name="connsiteY21" fmla="*/ 4993876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93909 w 4999179"/>
                <a:gd name="connsiteY19" fmla="*/ 4665026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99179" h="5000649">
                  <a:moveTo>
                    <a:pt x="0" y="3312870"/>
                  </a:moveTo>
                  <a:cubicBezTo>
                    <a:pt x="24" y="2770230"/>
                    <a:pt x="49" y="2227589"/>
                    <a:pt x="73" y="1684949"/>
                  </a:cubicBezTo>
                  <a:lnTo>
                    <a:pt x="339100" y="1682286"/>
                  </a:lnTo>
                  <a:cubicBezTo>
                    <a:pt x="339518" y="1858741"/>
                    <a:pt x="339935" y="2035195"/>
                    <a:pt x="340353" y="2211650"/>
                  </a:cubicBezTo>
                  <a:lnTo>
                    <a:pt x="2208675" y="2211899"/>
                  </a:lnTo>
                  <a:cubicBezTo>
                    <a:pt x="2208652" y="1591964"/>
                    <a:pt x="2213710" y="960174"/>
                    <a:pt x="2213687" y="340239"/>
                  </a:cubicBezTo>
                  <a:lnTo>
                    <a:pt x="1680928" y="338552"/>
                  </a:lnTo>
                  <a:cubicBezTo>
                    <a:pt x="1682821" y="226266"/>
                    <a:pt x="1681327" y="112286"/>
                    <a:pt x="1683220" y="0"/>
                  </a:cubicBezTo>
                  <a:lnTo>
                    <a:pt x="3310971" y="1694"/>
                  </a:lnTo>
                  <a:cubicBezTo>
                    <a:pt x="3312560" y="113558"/>
                    <a:pt x="3314150" y="225423"/>
                    <a:pt x="3315739" y="337287"/>
                  </a:cubicBezTo>
                  <a:lnTo>
                    <a:pt x="2793136" y="336272"/>
                  </a:lnTo>
                  <a:cubicBezTo>
                    <a:pt x="2792250" y="962998"/>
                    <a:pt x="2787979" y="1586336"/>
                    <a:pt x="2787093" y="2213062"/>
                  </a:cubicBezTo>
                  <a:lnTo>
                    <a:pt x="4665113" y="2211791"/>
                  </a:lnTo>
                  <a:cubicBezTo>
                    <a:pt x="4663647" y="2037417"/>
                    <a:pt x="4662182" y="1863044"/>
                    <a:pt x="4660716" y="1688670"/>
                  </a:cubicBezTo>
                  <a:lnTo>
                    <a:pt x="4999179" y="1687969"/>
                  </a:lnTo>
                  <a:cubicBezTo>
                    <a:pt x="4997485" y="2235333"/>
                    <a:pt x="4995793" y="2769151"/>
                    <a:pt x="4994099" y="3316515"/>
                  </a:cubicBezTo>
                  <a:lnTo>
                    <a:pt x="4663131" y="3319766"/>
                  </a:lnTo>
                  <a:cubicBezTo>
                    <a:pt x="4661203" y="3141593"/>
                    <a:pt x="4659276" y="2963420"/>
                    <a:pt x="4657348" y="2785247"/>
                  </a:cubicBezTo>
                  <a:lnTo>
                    <a:pt x="2788785" y="2786547"/>
                  </a:lnTo>
                  <a:cubicBezTo>
                    <a:pt x="2788799" y="3401418"/>
                    <a:pt x="2793895" y="4050155"/>
                    <a:pt x="2793909" y="4665026"/>
                  </a:cubicBezTo>
                  <a:lnTo>
                    <a:pt x="3316766" y="4666720"/>
                  </a:lnTo>
                  <a:cubicBezTo>
                    <a:pt x="3316760" y="4780288"/>
                    <a:pt x="3318447" y="4887081"/>
                    <a:pt x="3318441" y="5000649"/>
                  </a:cubicBezTo>
                  <a:lnTo>
                    <a:pt x="1687439" y="5000649"/>
                  </a:lnTo>
                  <a:lnTo>
                    <a:pt x="1687211" y="4664731"/>
                  </a:lnTo>
                  <a:lnTo>
                    <a:pt x="2212486" y="4663299"/>
                  </a:lnTo>
                  <a:lnTo>
                    <a:pt x="2216119" y="2791841"/>
                  </a:lnTo>
                  <a:lnTo>
                    <a:pt x="334977" y="2793337"/>
                  </a:lnTo>
                  <a:lnTo>
                    <a:pt x="337254" y="3314690"/>
                  </a:lnTo>
                  <a:lnTo>
                    <a:pt x="0" y="331287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tx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15E9E001-358E-0221-D0DE-5289E1DDAD6C}"/>
                </a:ext>
              </a:extLst>
            </p:cNvPr>
            <p:cNvSpPr/>
            <p:nvPr/>
          </p:nvSpPr>
          <p:spPr>
            <a:xfrm>
              <a:off x="1809936" y="5006227"/>
              <a:ext cx="720000" cy="720000"/>
            </a:xfrm>
            <a:custGeom>
              <a:avLst/>
              <a:gdLst>
                <a:gd name="connsiteX0" fmla="*/ 0 w 5005953"/>
                <a:gd name="connsiteY0" fmla="*/ 0 h 15498"/>
                <a:gd name="connsiteX1" fmla="*/ 5005953 w 5005953"/>
                <a:gd name="connsiteY1" fmla="*/ 15498 h 15498"/>
                <a:gd name="connsiteX0" fmla="*/ 0 w 5005953"/>
                <a:gd name="connsiteY0" fmla="*/ 0 h 15498"/>
                <a:gd name="connsiteX1" fmla="*/ 2487478 w 5005953"/>
                <a:gd name="connsiteY1" fmla="*/ 15498 h 15498"/>
                <a:gd name="connsiteX2" fmla="*/ 5005953 w 5005953"/>
                <a:gd name="connsiteY2" fmla="*/ 15498 h 15498"/>
                <a:gd name="connsiteX0" fmla="*/ 0 w 5005953"/>
                <a:gd name="connsiteY0" fmla="*/ 3380951 h 3396449"/>
                <a:gd name="connsiteX1" fmla="*/ 2502977 w 5005953"/>
                <a:gd name="connsiteY1" fmla="*/ 23 h 3396449"/>
                <a:gd name="connsiteX2" fmla="*/ 5005953 w 5005953"/>
                <a:gd name="connsiteY2" fmla="*/ 3396449 h 3396449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3" fmla="*/ 0 w 5005953"/>
                <a:gd name="connsiteY3" fmla="*/ 3380928 h 3396426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5005953 w 5005953"/>
                <a:gd name="connsiteY2" fmla="*/ 3326675 h 3326675"/>
                <a:gd name="connsiteX3" fmla="*/ 0 w 5005953"/>
                <a:gd name="connsiteY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2491675 w 5005953"/>
                <a:gd name="connsiteY2" fmla="*/ 825608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592055 w 5005953"/>
                <a:gd name="connsiteY3" fmla="*/ 519194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3561058 w 5005953"/>
                <a:gd name="connsiteY4" fmla="*/ 751668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3328584 w 5005953"/>
                <a:gd name="connsiteY5" fmla="*/ 1053885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033756 w 5005953"/>
                <a:gd name="connsiteY6" fmla="*/ 2843939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746679 w 5005953"/>
                <a:gd name="connsiteY7" fmla="*/ 2448733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4793173 w 5005953"/>
                <a:gd name="connsiteY8" fmla="*/ 2355743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0 w 5005953"/>
                <a:gd name="connsiteY11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359221 w 5005953"/>
                <a:gd name="connsiteY11" fmla="*/ 3301139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3328584 w 5005953"/>
                <a:gd name="connsiteY12" fmla="*/ 2929180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2460679 w 5005953"/>
                <a:gd name="connsiteY13" fmla="*/ 2859438 h 3326675"/>
                <a:gd name="connsiteX14" fmla="*/ 0 w 5005953"/>
                <a:gd name="connsiteY14" fmla="*/ 3311177 h 3326675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0 w 5005953"/>
                <a:gd name="connsiteY14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2576916 w 5005953"/>
                <a:gd name="connsiteY14" fmla="*/ 4541004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2956624 w 5005953"/>
                <a:gd name="connsiteY15" fmla="*/ 4494509 h 4649786"/>
                <a:gd name="connsiteX16" fmla="*/ 0 w 5005953"/>
                <a:gd name="connsiteY16" fmla="*/ 3311177 h 4649786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0 w 5005953"/>
                <a:gd name="connsiteY16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2026726 w 5005953"/>
                <a:gd name="connsiteY16" fmla="*/ 4331777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461038 w 5005953"/>
                <a:gd name="connsiteY17" fmla="*/ 4773478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1406794 w 5005953"/>
                <a:gd name="connsiteY18" fmla="*/ 4440265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1654767 w 5005953"/>
                <a:gd name="connsiteY19" fmla="*/ 4331777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771363 w 5005953"/>
                <a:gd name="connsiteY20" fmla="*/ 3115160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186626 w 5005953"/>
                <a:gd name="connsiteY21" fmla="*/ 3029919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333868 w 5005953"/>
                <a:gd name="connsiteY21" fmla="*/ 3301142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376156 w 5005953"/>
                <a:gd name="connsiteY1" fmla="*/ 2533973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83905 w 5005953"/>
                <a:gd name="connsiteY2" fmla="*/ 1286360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1681526 w 5005953"/>
                <a:gd name="connsiteY4" fmla="*/ 0 h 4990489"/>
                <a:gd name="connsiteX5" fmla="*/ 3336374 w 5005953"/>
                <a:gd name="connsiteY5" fmla="*/ 0 h 4990489"/>
                <a:gd name="connsiteX6" fmla="*/ 3320821 w 5005953"/>
                <a:gd name="connsiteY6" fmla="*/ 325433 h 4990489"/>
                <a:gd name="connsiteX7" fmla="*/ 2801604 w 5005953"/>
                <a:gd name="connsiteY7" fmla="*/ 317644 h 4990489"/>
                <a:gd name="connsiteX8" fmla="*/ 2793866 w 5005953"/>
                <a:gd name="connsiteY8" fmla="*/ 2216448 h 4990489"/>
                <a:gd name="connsiteX9" fmla="*/ 4676968 w 5005953"/>
                <a:gd name="connsiteY9" fmla="*/ 2208404 h 4990489"/>
                <a:gd name="connsiteX10" fmla="*/ 4669184 w 5005953"/>
                <a:gd name="connsiteY10" fmla="*/ 1658190 h 4990489"/>
                <a:gd name="connsiteX11" fmla="*/ 5005953 w 5005953"/>
                <a:gd name="connsiteY11" fmla="*/ 1665955 h 4990489"/>
                <a:gd name="connsiteX12" fmla="*/ 5005953 w 5005953"/>
                <a:gd name="connsiteY12" fmla="*/ 3326675 h 4990489"/>
                <a:gd name="connsiteX13" fmla="*/ 4661438 w 5005953"/>
                <a:gd name="connsiteY13" fmla="*/ 3301139 h 4990489"/>
                <a:gd name="connsiteX14" fmla="*/ 4669203 w 5005953"/>
                <a:gd name="connsiteY14" fmla="*/ 2781860 h 4990489"/>
                <a:gd name="connsiteX15" fmla="*/ 2793865 w 5005953"/>
                <a:gd name="connsiteY15" fmla="*/ 2805174 h 4990489"/>
                <a:gd name="connsiteX16" fmla="*/ 2793908 w 5005953"/>
                <a:gd name="connsiteY16" fmla="*/ 4649786 h 4990489"/>
                <a:gd name="connsiteX17" fmla="*/ 3328620 w 5005953"/>
                <a:gd name="connsiteY17" fmla="*/ 4649786 h 4990489"/>
                <a:gd name="connsiteX18" fmla="*/ 3328602 w 5005953"/>
                <a:gd name="connsiteY18" fmla="*/ 4990489 h 4990489"/>
                <a:gd name="connsiteX19" fmla="*/ 1685747 w 5005953"/>
                <a:gd name="connsiteY19" fmla="*/ 4990489 h 4990489"/>
                <a:gd name="connsiteX20" fmla="*/ 1670276 w 5005953"/>
                <a:gd name="connsiteY20" fmla="*/ 4649491 h 4990489"/>
                <a:gd name="connsiteX21" fmla="*/ 2197246 w 5005953"/>
                <a:gd name="connsiteY21" fmla="*/ 4664992 h 4990489"/>
                <a:gd name="connsiteX22" fmla="*/ 2212733 w 5005953"/>
                <a:gd name="connsiteY22" fmla="*/ 2766440 h 4990489"/>
                <a:gd name="connsiteX23" fmla="*/ 345139 w 5005953"/>
                <a:gd name="connsiteY23" fmla="*/ 2805191 h 4990489"/>
                <a:gd name="connsiteX24" fmla="*/ 333868 w 5005953"/>
                <a:gd name="connsiteY24" fmla="*/ 3301142 h 4990489"/>
                <a:gd name="connsiteX25" fmla="*/ 0 w 5005953"/>
                <a:gd name="connsiteY25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701621 w 5005953"/>
                <a:gd name="connsiteY4" fmla="*/ 1604075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073221 w 5005953"/>
                <a:gd name="connsiteY5" fmla="*/ 1673817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902739 w 5005953"/>
                <a:gd name="connsiteY6" fmla="*/ 147234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6036 w 5005953"/>
                <a:gd name="connsiteY2" fmla="*/ 168397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9749 w 4994098"/>
                <a:gd name="connsiteY10" fmla="*/ 317644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93866 w 4994098"/>
                <a:gd name="connsiteY11" fmla="*/ 2213061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77808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0711 w 4994098"/>
                <a:gd name="connsiteY14" fmla="*/ 1684582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8 w 4999179"/>
                <a:gd name="connsiteY15" fmla="*/ 3326675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87093 w 4999179"/>
                <a:gd name="connsiteY11" fmla="*/ 2209675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9396 w 4999179"/>
                <a:gd name="connsiteY6" fmla="*/ 352100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87211 w 4999179"/>
                <a:gd name="connsiteY23" fmla="*/ 4664731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6747 w 4999179"/>
                <a:gd name="connsiteY21" fmla="*/ 4993876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93909 w 4999179"/>
                <a:gd name="connsiteY19" fmla="*/ 4665026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99179" h="5000649">
                  <a:moveTo>
                    <a:pt x="0" y="3312870"/>
                  </a:moveTo>
                  <a:cubicBezTo>
                    <a:pt x="24" y="2770230"/>
                    <a:pt x="49" y="2227589"/>
                    <a:pt x="73" y="1684949"/>
                  </a:cubicBezTo>
                  <a:lnTo>
                    <a:pt x="339100" y="1682286"/>
                  </a:lnTo>
                  <a:cubicBezTo>
                    <a:pt x="339518" y="1858741"/>
                    <a:pt x="339935" y="2035195"/>
                    <a:pt x="340353" y="2211650"/>
                  </a:cubicBezTo>
                  <a:lnTo>
                    <a:pt x="2208675" y="2211899"/>
                  </a:lnTo>
                  <a:cubicBezTo>
                    <a:pt x="2208652" y="1591964"/>
                    <a:pt x="2213710" y="960174"/>
                    <a:pt x="2213687" y="340239"/>
                  </a:cubicBezTo>
                  <a:lnTo>
                    <a:pt x="1680928" y="338552"/>
                  </a:lnTo>
                  <a:cubicBezTo>
                    <a:pt x="1682821" y="226266"/>
                    <a:pt x="1681327" y="112286"/>
                    <a:pt x="1683220" y="0"/>
                  </a:cubicBezTo>
                  <a:lnTo>
                    <a:pt x="3310971" y="1694"/>
                  </a:lnTo>
                  <a:cubicBezTo>
                    <a:pt x="3312560" y="113558"/>
                    <a:pt x="3314150" y="225423"/>
                    <a:pt x="3315739" y="337287"/>
                  </a:cubicBezTo>
                  <a:lnTo>
                    <a:pt x="2793136" y="336272"/>
                  </a:lnTo>
                  <a:cubicBezTo>
                    <a:pt x="2792250" y="962998"/>
                    <a:pt x="2787979" y="1586336"/>
                    <a:pt x="2787093" y="2213062"/>
                  </a:cubicBezTo>
                  <a:lnTo>
                    <a:pt x="4665113" y="2211791"/>
                  </a:lnTo>
                  <a:cubicBezTo>
                    <a:pt x="4663647" y="2037417"/>
                    <a:pt x="4662182" y="1863044"/>
                    <a:pt x="4660716" y="1688670"/>
                  </a:cubicBezTo>
                  <a:lnTo>
                    <a:pt x="4999179" y="1687969"/>
                  </a:lnTo>
                  <a:cubicBezTo>
                    <a:pt x="4997485" y="2235333"/>
                    <a:pt x="4995793" y="2769151"/>
                    <a:pt x="4994099" y="3316515"/>
                  </a:cubicBezTo>
                  <a:lnTo>
                    <a:pt x="4663131" y="3319766"/>
                  </a:lnTo>
                  <a:cubicBezTo>
                    <a:pt x="4661203" y="3141593"/>
                    <a:pt x="4659276" y="2963420"/>
                    <a:pt x="4657348" y="2785247"/>
                  </a:cubicBezTo>
                  <a:lnTo>
                    <a:pt x="2788785" y="2786547"/>
                  </a:lnTo>
                  <a:cubicBezTo>
                    <a:pt x="2788799" y="3401418"/>
                    <a:pt x="2793895" y="4050155"/>
                    <a:pt x="2793909" y="4665026"/>
                  </a:cubicBezTo>
                  <a:lnTo>
                    <a:pt x="3316766" y="4666720"/>
                  </a:lnTo>
                  <a:cubicBezTo>
                    <a:pt x="3316760" y="4780288"/>
                    <a:pt x="3318447" y="4887081"/>
                    <a:pt x="3318441" y="5000649"/>
                  </a:cubicBezTo>
                  <a:lnTo>
                    <a:pt x="1687439" y="5000649"/>
                  </a:lnTo>
                  <a:lnTo>
                    <a:pt x="1687211" y="4664731"/>
                  </a:lnTo>
                  <a:lnTo>
                    <a:pt x="2212486" y="4663299"/>
                  </a:lnTo>
                  <a:lnTo>
                    <a:pt x="2216119" y="2791841"/>
                  </a:lnTo>
                  <a:lnTo>
                    <a:pt x="334977" y="2793337"/>
                  </a:lnTo>
                  <a:lnTo>
                    <a:pt x="337254" y="3314690"/>
                  </a:lnTo>
                  <a:lnTo>
                    <a:pt x="0" y="331287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rgbClr val="3C6CC2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7CE5C4AF-414A-B466-ECC3-926BECB40A1E}"/>
                </a:ext>
              </a:extLst>
            </p:cNvPr>
            <p:cNvSpPr/>
            <p:nvPr/>
          </p:nvSpPr>
          <p:spPr>
            <a:xfrm>
              <a:off x="8998032" y="5006227"/>
              <a:ext cx="720000" cy="720000"/>
            </a:xfrm>
            <a:custGeom>
              <a:avLst/>
              <a:gdLst>
                <a:gd name="connsiteX0" fmla="*/ 0 w 5005953"/>
                <a:gd name="connsiteY0" fmla="*/ 0 h 15498"/>
                <a:gd name="connsiteX1" fmla="*/ 5005953 w 5005953"/>
                <a:gd name="connsiteY1" fmla="*/ 15498 h 15498"/>
                <a:gd name="connsiteX0" fmla="*/ 0 w 5005953"/>
                <a:gd name="connsiteY0" fmla="*/ 0 h 15498"/>
                <a:gd name="connsiteX1" fmla="*/ 2487478 w 5005953"/>
                <a:gd name="connsiteY1" fmla="*/ 15498 h 15498"/>
                <a:gd name="connsiteX2" fmla="*/ 5005953 w 5005953"/>
                <a:gd name="connsiteY2" fmla="*/ 15498 h 15498"/>
                <a:gd name="connsiteX0" fmla="*/ 0 w 5005953"/>
                <a:gd name="connsiteY0" fmla="*/ 3380951 h 3396449"/>
                <a:gd name="connsiteX1" fmla="*/ 2502977 w 5005953"/>
                <a:gd name="connsiteY1" fmla="*/ 23 h 3396449"/>
                <a:gd name="connsiteX2" fmla="*/ 5005953 w 5005953"/>
                <a:gd name="connsiteY2" fmla="*/ 3396449 h 3396449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3" fmla="*/ 0 w 5005953"/>
                <a:gd name="connsiteY3" fmla="*/ 3380928 h 3396426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5005953 w 5005953"/>
                <a:gd name="connsiteY2" fmla="*/ 3326675 h 3326675"/>
                <a:gd name="connsiteX3" fmla="*/ 0 w 5005953"/>
                <a:gd name="connsiteY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2491675 w 5005953"/>
                <a:gd name="connsiteY2" fmla="*/ 825608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592055 w 5005953"/>
                <a:gd name="connsiteY3" fmla="*/ 519194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3561058 w 5005953"/>
                <a:gd name="connsiteY4" fmla="*/ 751668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3328584 w 5005953"/>
                <a:gd name="connsiteY5" fmla="*/ 1053885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033756 w 5005953"/>
                <a:gd name="connsiteY6" fmla="*/ 2843939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746679 w 5005953"/>
                <a:gd name="connsiteY7" fmla="*/ 2448733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4793173 w 5005953"/>
                <a:gd name="connsiteY8" fmla="*/ 2355743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0 w 5005953"/>
                <a:gd name="connsiteY11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359221 w 5005953"/>
                <a:gd name="connsiteY11" fmla="*/ 3301139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3328584 w 5005953"/>
                <a:gd name="connsiteY12" fmla="*/ 2929180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2460679 w 5005953"/>
                <a:gd name="connsiteY13" fmla="*/ 2859438 h 3326675"/>
                <a:gd name="connsiteX14" fmla="*/ 0 w 5005953"/>
                <a:gd name="connsiteY14" fmla="*/ 3311177 h 3326675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0 w 5005953"/>
                <a:gd name="connsiteY14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2576916 w 5005953"/>
                <a:gd name="connsiteY14" fmla="*/ 4541004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2956624 w 5005953"/>
                <a:gd name="connsiteY15" fmla="*/ 4494509 h 4649786"/>
                <a:gd name="connsiteX16" fmla="*/ 0 w 5005953"/>
                <a:gd name="connsiteY16" fmla="*/ 3311177 h 4649786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0 w 5005953"/>
                <a:gd name="connsiteY16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2026726 w 5005953"/>
                <a:gd name="connsiteY16" fmla="*/ 4331777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461038 w 5005953"/>
                <a:gd name="connsiteY17" fmla="*/ 4773478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1406794 w 5005953"/>
                <a:gd name="connsiteY18" fmla="*/ 4440265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1654767 w 5005953"/>
                <a:gd name="connsiteY19" fmla="*/ 4331777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771363 w 5005953"/>
                <a:gd name="connsiteY20" fmla="*/ 3115160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186626 w 5005953"/>
                <a:gd name="connsiteY21" fmla="*/ 3029919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333868 w 5005953"/>
                <a:gd name="connsiteY21" fmla="*/ 3301142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376156 w 5005953"/>
                <a:gd name="connsiteY1" fmla="*/ 2533973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83905 w 5005953"/>
                <a:gd name="connsiteY2" fmla="*/ 1286360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1681526 w 5005953"/>
                <a:gd name="connsiteY4" fmla="*/ 0 h 4990489"/>
                <a:gd name="connsiteX5" fmla="*/ 3336374 w 5005953"/>
                <a:gd name="connsiteY5" fmla="*/ 0 h 4990489"/>
                <a:gd name="connsiteX6" fmla="*/ 3320821 w 5005953"/>
                <a:gd name="connsiteY6" fmla="*/ 325433 h 4990489"/>
                <a:gd name="connsiteX7" fmla="*/ 2801604 w 5005953"/>
                <a:gd name="connsiteY7" fmla="*/ 317644 h 4990489"/>
                <a:gd name="connsiteX8" fmla="*/ 2793866 w 5005953"/>
                <a:gd name="connsiteY8" fmla="*/ 2216448 h 4990489"/>
                <a:gd name="connsiteX9" fmla="*/ 4676968 w 5005953"/>
                <a:gd name="connsiteY9" fmla="*/ 2208404 h 4990489"/>
                <a:gd name="connsiteX10" fmla="*/ 4669184 w 5005953"/>
                <a:gd name="connsiteY10" fmla="*/ 1658190 h 4990489"/>
                <a:gd name="connsiteX11" fmla="*/ 5005953 w 5005953"/>
                <a:gd name="connsiteY11" fmla="*/ 1665955 h 4990489"/>
                <a:gd name="connsiteX12" fmla="*/ 5005953 w 5005953"/>
                <a:gd name="connsiteY12" fmla="*/ 3326675 h 4990489"/>
                <a:gd name="connsiteX13" fmla="*/ 4661438 w 5005953"/>
                <a:gd name="connsiteY13" fmla="*/ 3301139 h 4990489"/>
                <a:gd name="connsiteX14" fmla="*/ 4669203 w 5005953"/>
                <a:gd name="connsiteY14" fmla="*/ 2781860 h 4990489"/>
                <a:gd name="connsiteX15" fmla="*/ 2793865 w 5005953"/>
                <a:gd name="connsiteY15" fmla="*/ 2805174 h 4990489"/>
                <a:gd name="connsiteX16" fmla="*/ 2793908 w 5005953"/>
                <a:gd name="connsiteY16" fmla="*/ 4649786 h 4990489"/>
                <a:gd name="connsiteX17" fmla="*/ 3328620 w 5005953"/>
                <a:gd name="connsiteY17" fmla="*/ 4649786 h 4990489"/>
                <a:gd name="connsiteX18" fmla="*/ 3328602 w 5005953"/>
                <a:gd name="connsiteY18" fmla="*/ 4990489 h 4990489"/>
                <a:gd name="connsiteX19" fmla="*/ 1685747 w 5005953"/>
                <a:gd name="connsiteY19" fmla="*/ 4990489 h 4990489"/>
                <a:gd name="connsiteX20" fmla="*/ 1670276 w 5005953"/>
                <a:gd name="connsiteY20" fmla="*/ 4649491 h 4990489"/>
                <a:gd name="connsiteX21" fmla="*/ 2197246 w 5005953"/>
                <a:gd name="connsiteY21" fmla="*/ 4664992 h 4990489"/>
                <a:gd name="connsiteX22" fmla="*/ 2212733 w 5005953"/>
                <a:gd name="connsiteY22" fmla="*/ 2766440 h 4990489"/>
                <a:gd name="connsiteX23" fmla="*/ 345139 w 5005953"/>
                <a:gd name="connsiteY23" fmla="*/ 2805191 h 4990489"/>
                <a:gd name="connsiteX24" fmla="*/ 333868 w 5005953"/>
                <a:gd name="connsiteY24" fmla="*/ 3301142 h 4990489"/>
                <a:gd name="connsiteX25" fmla="*/ 0 w 5005953"/>
                <a:gd name="connsiteY25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701621 w 5005953"/>
                <a:gd name="connsiteY4" fmla="*/ 1604075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073221 w 5005953"/>
                <a:gd name="connsiteY5" fmla="*/ 1673817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902739 w 5005953"/>
                <a:gd name="connsiteY6" fmla="*/ 147234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6036 w 5005953"/>
                <a:gd name="connsiteY2" fmla="*/ 168397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9749 w 4994098"/>
                <a:gd name="connsiteY10" fmla="*/ 317644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93866 w 4994098"/>
                <a:gd name="connsiteY11" fmla="*/ 2213061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77808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0711 w 4994098"/>
                <a:gd name="connsiteY14" fmla="*/ 1684582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8 w 4999179"/>
                <a:gd name="connsiteY15" fmla="*/ 3326675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87093 w 4999179"/>
                <a:gd name="connsiteY11" fmla="*/ 2209675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9396 w 4999179"/>
                <a:gd name="connsiteY6" fmla="*/ 352100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87211 w 4999179"/>
                <a:gd name="connsiteY23" fmla="*/ 4664731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6747 w 4999179"/>
                <a:gd name="connsiteY21" fmla="*/ 4993876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93909 w 4999179"/>
                <a:gd name="connsiteY19" fmla="*/ 4665026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99179" h="5000649">
                  <a:moveTo>
                    <a:pt x="0" y="3312870"/>
                  </a:moveTo>
                  <a:cubicBezTo>
                    <a:pt x="24" y="2770230"/>
                    <a:pt x="49" y="2227589"/>
                    <a:pt x="73" y="1684949"/>
                  </a:cubicBezTo>
                  <a:lnTo>
                    <a:pt x="339100" y="1682286"/>
                  </a:lnTo>
                  <a:cubicBezTo>
                    <a:pt x="339518" y="1858741"/>
                    <a:pt x="339935" y="2035195"/>
                    <a:pt x="340353" y="2211650"/>
                  </a:cubicBezTo>
                  <a:lnTo>
                    <a:pt x="2208675" y="2211899"/>
                  </a:lnTo>
                  <a:cubicBezTo>
                    <a:pt x="2208652" y="1591964"/>
                    <a:pt x="2213710" y="960174"/>
                    <a:pt x="2213687" y="340239"/>
                  </a:cubicBezTo>
                  <a:lnTo>
                    <a:pt x="1680928" y="338552"/>
                  </a:lnTo>
                  <a:cubicBezTo>
                    <a:pt x="1682821" y="226266"/>
                    <a:pt x="1681327" y="112286"/>
                    <a:pt x="1683220" y="0"/>
                  </a:cubicBezTo>
                  <a:lnTo>
                    <a:pt x="3310971" y="1694"/>
                  </a:lnTo>
                  <a:cubicBezTo>
                    <a:pt x="3312560" y="113558"/>
                    <a:pt x="3314150" y="225423"/>
                    <a:pt x="3315739" y="337287"/>
                  </a:cubicBezTo>
                  <a:lnTo>
                    <a:pt x="2793136" y="336272"/>
                  </a:lnTo>
                  <a:cubicBezTo>
                    <a:pt x="2792250" y="962998"/>
                    <a:pt x="2787979" y="1586336"/>
                    <a:pt x="2787093" y="2213062"/>
                  </a:cubicBezTo>
                  <a:lnTo>
                    <a:pt x="4665113" y="2211791"/>
                  </a:lnTo>
                  <a:cubicBezTo>
                    <a:pt x="4663647" y="2037417"/>
                    <a:pt x="4662182" y="1863044"/>
                    <a:pt x="4660716" y="1688670"/>
                  </a:cubicBezTo>
                  <a:lnTo>
                    <a:pt x="4999179" y="1687969"/>
                  </a:lnTo>
                  <a:cubicBezTo>
                    <a:pt x="4997485" y="2235333"/>
                    <a:pt x="4995793" y="2769151"/>
                    <a:pt x="4994099" y="3316515"/>
                  </a:cubicBezTo>
                  <a:lnTo>
                    <a:pt x="4663131" y="3319766"/>
                  </a:lnTo>
                  <a:cubicBezTo>
                    <a:pt x="4661203" y="3141593"/>
                    <a:pt x="4659276" y="2963420"/>
                    <a:pt x="4657348" y="2785247"/>
                  </a:cubicBezTo>
                  <a:lnTo>
                    <a:pt x="2788785" y="2786547"/>
                  </a:lnTo>
                  <a:cubicBezTo>
                    <a:pt x="2788799" y="3401418"/>
                    <a:pt x="2793895" y="4050155"/>
                    <a:pt x="2793909" y="4665026"/>
                  </a:cubicBezTo>
                  <a:lnTo>
                    <a:pt x="3316766" y="4666720"/>
                  </a:lnTo>
                  <a:cubicBezTo>
                    <a:pt x="3316760" y="4780288"/>
                    <a:pt x="3318447" y="4887081"/>
                    <a:pt x="3318441" y="5000649"/>
                  </a:cubicBezTo>
                  <a:lnTo>
                    <a:pt x="1687439" y="5000649"/>
                  </a:lnTo>
                  <a:lnTo>
                    <a:pt x="1687211" y="4664731"/>
                  </a:lnTo>
                  <a:lnTo>
                    <a:pt x="2212486" y="4663299"/>
                  </a:lnTo>
                  <a:lnTo>
                    <a:pt x="2216119" y="2791841"/>
                  </a:lnTo>
                  <a:lnTo>
                    <a:pt x="334977" y="2793337"/>
                  </a:lnTo>
                  <a:lnTo>
                    <a:pt x="337254" y="3314690"/>
                  </a:lnTo>
                  <a:lnTo>
                    <a:pt x="0" y="331287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tx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340575A6-D8AE-F244-3C1A-1C1B967BAB6C}"/>
              </a:ext>
            </a:extLst>
          </p:cNvPr>
          <p:cNvGrpSpPr/>
          <p:nvPr/>
        </p:nvGrpSpPr>
        <p:grpSpPr>
          <a:xfrm>
            <a:off x="1993904" y="1089498"/>
            <a:ext cx="7947362" cy="4465887"/>
            <a:chOff x="1779814" y="1287627"/>
            <a:chExt cx="7947362" cy="4465887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AC635981-C339-A427-D320-44A8E0FC7C6F}"/>
                </a:ext>
              </a:extLst>
            </p:cNvPr>
            <p:cNvGrpSpPr/>
            <p:nvPr/>
          </p:nvGrpSpPr>
          <p:grpSpPr>
            <a:xfrm>
              <a:off x="1781746" y="1287627"/>
              <a:ext cx="7945430" cy="3569442"/>
              <a:chOff x="1781746" y="1287627"/>
              <a:chExt cx="7945430" cy="3569442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570AFEFF-8854-5B1F-1BB9-3C7A241F70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74500" y="1305915"/>
                <a:ext cx="6164695" cy="16071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24F56265-D20A-A25F-FFDE-CE4BFF4AF0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6343" y="2218427"/>
                <a:ext cx="89083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C233EBE8-8762-216A-689D-08FE7B3791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41371" y="1287627"/>
                <a:ext cx="0" cy="930801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574DCC23-9FDA-5876-2B92-B353198E5B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74500" y="1325245"/>
                <a:ext cx="0" cy="89318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43761A6F-F6C8-7F4F-817D-F53E1417D1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1746" y="2218427"/>
                <a:ext cx="89083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8FE3AD61-428A-F1B3-D0EC-F032E8A4A3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92579" y="2218426"/>
                <a:ext cx="0" cy="263864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2D19AF13-3496-8373-B7F4-CDB5931A13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21748" y="2218426"/>
                <a:ext cx="0" cy="263864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188680AC-9553-31B8-FCDB-97D5CEEBB3EA}"/>
                </a:ext>
              </a:extLst>
            </p:cNvPr>
            <p:cNvGrpSpPr/>
            <p:nvPr/>
          </p:nvGrpSpPr>
          <p:grpSpPr>
            <a:xfrm flipV="1">
              <a:off x="1779814" y="4857069"/>
              <a:ext cx="7945430" cy="896445"/>
              <a:chOff x="1642846" y="1321982"/>
              <a:chExt cx="7945430" cy="896445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B424AF5F-4EB8-6D80-0181-17A5F2EE67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7532" y="1321982"/>
                <a:ext cx="6162763" cy="2221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704C1294-C9C6-2996-1F83-1307C5D745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97443" y="2218427"/>
                <a:ext cx="89083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F898288C-E43A-260D-0607-CEF11A8488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4403" y="1331032"/>
                <a:ext cx="0" cy="887395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B810895C-C675-F41F-635C-4DE647281E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37532" y="1325245"/>
                <a:ext cx="0" cy="89318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4159228E-7A7F-1B6B-B4F3-E4CD969BDF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2846" y="2218427"/>
                <a:ext cx="89083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83797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2D47CC14-FAC4-D0A8-2BE8-344BE0410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2" y="856281"/>
            <a:ext cx="10780776" cy="4549853"/>
          </a:xfrm>
          <a:prstGeom prst="rect">
            <a:avLst/>
          </a:prstGeom>
        </p:spPr>
      </p:pic>
      <p:pic>
        <p:nvPicPr>
          <p:cNvPr id="4" name="SymAp-1">
            <a:hlinkClick r:id="" action="ppaction://media"/>
            <a:extLst>
              <a:ext uri="{FF2B5EF4-FFF2-40B4-BE49-F238E27FC236}">
                <a16:creationId xmlns:a16="http://schemas.microsoft.com/office/drawing/2014/main" id="{4A42D3F0-91EB-188C-1B1B-F9C5FE1DA4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36000" y="564171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9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8A85BFD5-5F6F-8951-DAFD-AD352B42E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25" y="608953"/>
            <a:ext cx="10918949" cy="5030494"/>
          </a:xfrm>
          <a:prstGeom prst="rect">
            <a:avLst/>
          </a:prstGeom>
        </p:spPr>
      </p:pic>
      <p:pic>
        <p:nvPicPr>
          <p:cNvPr id="2" name="SymAp-2">
            <a:hlinkClick r:id="" action="ppaction://media"/>
            <a:extLst>
              <a:ext uri="{FF2B5EF4-FFF2-40B4-BE49-F238E27FC236}">
                <a16:creationId xmlns:a16="http://schemas.microsoft.com/office/drawing/2014/main" id="{0B35438B-2F51-FBAB-3699-5190B1AB22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6000" y="5797826"/>
            <a:ext cx="360000" cy="360000"/>
          </a:xfrm>
          <a:prstGeom prst="rect">
            <a:avLst/>
          </a:prstGeom>
          <a:effectLst>
            <a:glow rad="127000">
              <a:schemeClr val="bg1"/>
            </a:glow>
          </a:effectLst>
          <a:scene3d>
            <a:camera prst="orthographicFront"/>
            <a:lightRig rig="freezing" dir="t"/>
          </a:scene3d>
          <a:sp3d extrusionH="76200" contourW="12700" prstMaterial="dkEdge">
            <a:extrusionClr>
              <a:schemeClr val="bg1"/>
            </a:extrusionClr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199816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3BA9C463-4FE8-DCE4-C1CF-6F1856618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4" y="730492"/>
            <a:ext cx="10805652" cy="4511512"/>
          </a:xfrm>
          <a:prstGeom prst="rect">
            <a:avLst/>
          </a:prstGeom>
        </p:spPr>
      </p:pic>
      <p:pic>
        <p:nvPicPr>
          <p:cNvPr id="4" name="SymAp-3">
            <a:hlinkClick r:id="" action="ppaction://media"/>
            <a:extLst>
              <a:ext uri="{FF2B5EF4-FFF2-40B4-BE49-F238E27FC236}">
                <a16:creationId xmlns:a16="http://schemas.microsoft.com/office/drawing/2014/main" id="{DFD4655B-0C8E-2DAD-153D-614EE106F6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36000" y="544846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1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C554D49F-D21D-CBA4-9B17-A4D720516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06" y="486674"/>
            <a:ext cx="10785987" cy="5002551"/>
          </a:xfrm>
          <a:prstGeom prst="rect">
            <a:avLst/>
          </a:prstGeom>
        </p:spPr>
      </p:pic>
      <p:pic>
        <p:nvPicPr>
          <p:cNvPr id="2" name="SymAp-4">
            <a:hlinkClick r:id="" action="ppaction://media"/>
            <a:extLst>
              <a:ext uri="{FF2B5EF4-FFF2-40B4-BE49-F238E27FC236}">
                <a16:creationId xmlns:a16="http://schemas.microsoft.com/office/drawing/2014/main" id="{159A256B-21E6-2960-DD1F-FFB28663BE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15999" y="5676331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3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D68CE85C-A2DA-9805-0D9C-E96B9F92F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113517"/>
            <a:ext cx="10744200" cy="4129388"/>
          </a:xfrm>
          <a:prstGeom prst="rect">
            <a:avLst/>
          </a:prstGeom>
        </p:spPr>
      </p:pic>
      <p:pic>
        <p:nvPicPr>
          <p:cNvPr id="2" name="SymAp-5">
            <a:hlinkClick r:id="" action="ppaction://media"/>
            <a:extLst>
              <a:ext uri="{FF2B5EF4-FFF2-40B4-BE49-F238E27FC236}">
                <a16:creationId xmlns:a16="http://schemas.microsoft.com/office/drawing/2014/main" id="{7151D789-5C58-B53E-445A-46E2639978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16000" y="538448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1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E3E84E17-826D-F8A0-9AB6-FD40ECFA4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8" y="1304197"/>
            <a:ext cx="10724322" cy="3841821"/>
          </a:xfrm>
          <a:prstGeom prst="rect">
            <a:avLst/>
          </a:prstGeom>
        </p:spPr>
      </p:pic>
      <p:pic>
        <p:nvPicPr>
          <p:cNvPr id="2" name="SymAp-6">
            <a:hlinkClick r:id="" action="ppaction://media"/>
            <a:extLst>
              <a:ext uri="{FF2B5EF4-FFF2-40B4-BE49-F238E27FC236}">
                <a16:creationId xmlns:a16="http://schemas.microsoft.com/office/drawing/2014/main" id="{8EADBFCC-1441-6EDC-632B-C42C48D540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15999" y="531307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56086B16-69BC-EFBC-633F-34DB8B62E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06" y="1041202"/>
            <a:ext cx="10785987" cy="4137675"/>
          </a:xfrm>
          <a:prstGeom prst="rect">
            <a:avLst/>
          </a:prstGeom>
        </p:spPr>
      </p:pic>
      <p:pic>
        <p:nvPicPr>
          <p:cNvPr id="4" name="SymAp-7">
            <a:hlinkClick r:id="" action="ppaction://media"/>
            <a:extLst>
              <a:ext uri="{FF2B5EF4-FFF2-40B4-BE49-F238E27FC236}">
                <a16:creationId xmlns:a16="http://schemas.microsoft.com/office/drawing/2014/main" id="{6C3F3FAD-5944-36D8-8F88-221835697E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35999" y="532518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7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BA7EB61-5B16-88E1-61A3-CB2A58469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432035"/>
            <a:ext cx="10744200" cy="3519652"/>
          </a:xfrm>
          <a:prstGeom prst="rect">
            <a:avLst/>
          </a:prstGeom>
        </p:spPr>
      </p:pic>
      <p:pic>
        <p:nvPicPr>
          <p:cNvPr id="2" name="SymAp-8">
            <a:hlinkClick r:id="" action="ppaction://media"/>
            <a:extLst>
              <a:ext uri="{FF2B5EF4-FFF2-40B4-BE49-F238E27FC236}">
                <a16:creationId xmlns:a16="http://schemas.microsoft.com/office/drawing/2014/main" id="{86065FEF-CA16-FCC8-01A5-ADA8FB0A73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16000" y="506596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15</Words>
  <Application>Microsoft Office PowerPoint</Application>
  <PresentationFormat>Grand écran</PresentationFormat>
  <Paragraphs>2</Paragraphs>
  <Slides>9</Slides>
  <Notes>0</Notes>
  <HiddenSlides>0</HiddenSlides>
  <MMClips>8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Algerian</vt:lpstr>
      <vt:lpstr>Arial</vt:lpstr>
      <vt:lpstr>Calibri</vt:lpstr>
      <vt:lpstr>Calibri Light</vt:lpstr>
      <vt:lpstr>Castellar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Gilles Paquet</dc:creator>
  <cp:lastModifiedBy>Gilles Paquet</cp:lastModifiedBy>
  <cp:revision>29</cp:revision>
  <dcterms:created xsi:type="dcterms:W3CDTF">2023-04-18T08:22:26Z</dcterms:created>
  <dcterms:modified xsi:type="dcterms:W3CDTF">2023-04-27T14:07:56Z</dcterms:modified>
</cp:coreProperties>
</file>