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6A750-9B00-5D3A-85EB-80CC8D9EE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808368-B63A-1CFE-36DF-C7C1A5DBA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3131B1-2ACF-B003-2A5E-B5B4092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4CBD90-6739-788F-90E3-8ABB2523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D48EE-4EFA-7059-BDF1-39C59FCF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69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F38D0-1DE4-E397-9684-F46BF6F9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847579-2E9A-ED8A-E009-1F5691AEA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48BDE7-6E97-668E-89D6-7808AD06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B4AFE-ECDC-CB00-CE20-92E2A162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02D469-28C0-F016-F748-8CD646E0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08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68E41C-ED5A-1D4C-2F35-606EE59C3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BE8E08-0B12-C84F-D81D-F11A307A9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589865-A79E-6598-3871-ECE2C0B0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1B59D3-FC64-574D-855E-72807D70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9CD529-2766-ED07-31C6-6A032B91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73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239BF-9D68-515A-E0C4-FCF5394F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5F5427-FC02-41DD-7062-4BCE8EB6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2C5EB0-19AC-7741-14E4-9AB9CE9D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C6354A-D6F3-F194-93E9-61128E08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A640BD-889F-4C08-25E6-4B697C57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28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09CCD-3B85-8768-7ECC-5A18BB1B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880C7C-AA95-3CFC-68C1-53E1E7EC6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756B62-874E-4238-4987-DDC69651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F6C594-2A9F-D218-078D-BFDB7E66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F3F999-186F-2F6B-EBDF-A3EE73AE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1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C43C82-1FEC-B81A-A512-4ED6418F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4F138-0984-17E2-2409-02E86F479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C02DDC-83B5-4DCB-0342-04E86D27A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B86715-BDF9-1D45-A953-54734C27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D65C87-67E1-FD88-7733-8BE81EA3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83C6EF-4C50-BC13-AA7E-B76D5F2C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97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B7390-FE82-D93F-DCD2-E871FDAD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A91656-5195-90D6-DF8F-75D22B97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A7B5B6-ED8B-D789-C213-AC84A9BD6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ED7291-4065-A9CA-3D9E-2F107C7E8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FB91FA-3AFE-36A4-3203-C77C6C3A7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A651D6-257B-EFEA-8A67-1E7454EF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FFFFB4-3EF3-9EC0-7EE1-954248FE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501348-36A6-5E57-6742-10BD567B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26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81A16-E793-7C08-ABCE-E573C98A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E4BFA0-F6E0-682C-0BFC-34B2587F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7DE720-F68E-EC4F-F6FB-4B50C2E4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F83561-44A2-2072-9F78-B21A4E71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04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1C1AB5-DBD8-6EBD-B4E0-8334B1A2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FC8198-52F5-855F-20DC-E1D5326C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2638E8-CE84-3983-E0F6-23BDBED1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92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3F04E-45FE-187C-E1EC-8DFC38E6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F4D830-D955-29B1-A229-EF27D9AD3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41AA0A-6D48-DEED-6EFF-B8CACE62A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51A030-16DA-7DF2-425D-F58FEFA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E8312C-2694-AE22-6744-D8A90F2D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20633F-96BB-600D-8BC3-A8FF880A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60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AF956-5E33-2DEA-AE6C-8CD7A78B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5EF978-BE61-54EE-72A4-2DC803332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FA208B-17C5-EAE7-9E8B-CD9F51412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7945FD-44F3-ABDD-A911-A7DD264B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A0EE9E-8F8B-C12D-D32F-FCB63F30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006F3F-0F6E-4722-270B-26CC23B5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2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520FA8-2F4E-50B2-7718-DE5F564B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506DCD-5465-9434-939C-0896A45F7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2D897C-3DA6-C42A-D0A6-22A2EDA1D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811512-F52D-1AD5-9D71-1FE81EF45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5B014-A13D-825C-11E3-A8858F33C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05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5B47BF9-AD97-F7E8-57B1-2B6CEFA5E982}"/>
              </a:ext>
            </a:extLst>
          </p:cNvPr>
          <p:cNvSpPr txBox="1"/>
          <p:nvPr/>
        </p:nvSpPr>
        <p:spPr>
          <a:xfrm>
            <a:off x="1990054" y="2170413"/>
            <a:ext cx="7958645" cy="30469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0"/>
              </a:spcBef>
              <a:spcAft>
                <a:spcPts val="2400"/>
              </a:spcAft>
            </a:pPr>
            <a:r>
              <a:rPr lang="fr-FR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Étude du</a:t>
            </a:r>
          </a:p>
          <a:p>
            <a:pPr algn="ctr">
              <a:spcAft>
                <a:spcPts val="9000"/>
              </a:spcAft>
            </a:pPr>
            <a:r>
              <a:rPr kumimoji="0" lang="fr-FR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stellar" panose="020A0402060406010301" pitchFamily="18" charset="0"/>
                <a:ea typeface="+mj-ea"/>
                <a:cs typeface="+mj-cs"/>
              </a:rPr>
              <a:t>MAGNIFICAT</a:t>
            </a:r>
            <a:b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langue syriaque</a:t>
            </a:r>
            <a:b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v.1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  mai 2023</a:t>
            </a:r>
            <a: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A649228-83C0-E45E-2996-52913ABAB2F4}"/>
              </a:ext>
            </a:extLst>
          </p:cNvPr>
          <p:cNvGrpSpPr/>
          <p:nvPr/>
        </p:nvGrpSpPr>
        <p:grpSpPr>
          <a:xfrm>
            <a:off x="2024699" y="1103285"/>
            <a:ext cx="7908096" cy="4437411"/>
            <a:chOff x="1809936" y="1288816"/>
            <a:chExt cx="7908096" cy="4437411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6B2C6DF7-4BEE-70A6-6F98-3DF90BCDF774}"/>
                </a:ext>
              </a:extLst>
            </p:cNvPr>
            <p:cNvSpPr/>
            <p:nvPr/>
          </p:nvSpPr>
          <p:spPr>
            <a:xfrm>
              <a:off x="1809936" y="1300244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3C6C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29FFA48-3572-437A-0F3B-238C219D0E4A}"/>
                </a:ext>
              </a:extLst>
            </p:cNvPr>
            <p:cNvSpPr/>
            <p:nvPr/>
          </p:nvSpPr>
          <p:spPr>
            <a:xfrm>
              <a:off x="8998032" y="1288816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15E9E001-358E-0221-D0DE-5289E1DDAD6C}"/>
                </a:ext>
              </a:extLst>
            </p:cNvPr>
            <p:cNvSpPr/>
            <p:nvPr/>
          </p:nvSpPr>
          <p:spPr>
            <a:xfrm>
              <a:off x="1809936" y="5006227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3C6C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7CE5C4AF-414A-B466-ECC3-926BECB40A1E}"/>
                </a:ext>
              </a:extLst>
            </p:cNvPr>
            <p:cNvSpPr/>
            <p:nvPr/>
          </p:nvSpPr>
          <p:spPr>
            <a:xfrm>
              <a:off x="8998032" y="5006227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40575A6-D8AE-F244-3C1A-1C1B967BAB6C}"/>
              </a:ext>
            </a:extLst>
          </p:cNvPr>
          <p:cNvGrpSpPr/>
          <p:nvPr/>
        </p:nvGrpSpPr>
        <p:grpSpPr>
          <a:xfrm>
            <a:off x="1993904" y="1089498"/>
            <a:ext cx="7947362" cy="4465887"/>
            <a:chOff x="1779814" y="1287627"/>
            <a:chExt cx="7947362" cy="4465887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AC635981-C339-A427-D320-44A8E0FC7C6F}"/>
                </a:ext>
              </a:extLst>
            </p:cNvPr>
            <p:cNvGrpSpPr/>
            <p:nvPr/>
          </p:nvGrpSpPr>
          <p:grpSpPr>
            <a:xfrm>
              <a:off x="1781746" y="1287627"/>
              <a:ext cx="7945430" cy="3569442"/>
              <a:chOff x="1781746" y="1287627"/>
              <a:chExt cx="7945430" cy="3569442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570AFEFF-8854-5B1F-1BB9-3C7A241F70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4500" y="1305915"/>
                <a:ext cx="6164695" cy="1607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24F56265-D20A-A25F-FFDE-CE4BFF4AF0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6343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C233EBE8-8762-216A-689D-08FE7B3791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41371" y="1287627"/>
                <a:ext cx="0" cy="93080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574DCC23-9FDA-5876-2B92-B353198E5B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4500" y="1325245"/>
                <a:ext cx="0" cy="89318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43761A6F-F6C8-7F4F-817D-F53E1417D1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1746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8FE3AD61-428A-F1B3-D0EC-F032E8A4A3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2579" y="2218426"/>
                <a:ext cx="0" cy="263864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2D19AF13-3496-8373-B7F4-CDB5931A13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21748" y="2218426"/>
                <a:ext cx="0" cy="263864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88680AC-9553-31B8-FCDB-97D5CEEBB3EA}"/>
                </a:ext>
              </a:extLst>
            </p:cNvPr>
            <p:cNvGrpSpPr/>
            <p:nvPr/>
          </p:nvGrpSpPr>
          <p:grpSpPr>
            <a:xfrm flipV="1">
              <a:off x="1779814" y="4857069"/>
              <a:ext cx="7945430" cy="896445"/>
              <a:chOff x="1642846" y="1321982"/>
              <a:chExt cx="7945430" cy="896445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B424AF5F-4EB8-6D80-0181-17A5F2EE67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7532" y="1321982"/>
                <a:ext cx="6162763" cy="222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704C1294-C9C6-2996-1F83-1307C5D745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7443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F898288C-E43A-260D-0607-CEF11A8488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4403" y="1331032"/>
                <a:ext cx="0" cy="887395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B810895C-C675-F41F-635C-4DE647281E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7532" y="1325245"/>
                <a:ext cx="0" cy="89318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4159228E-7A7F-1B6B-B4F3-E4CD969BD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2846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8379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9FDED4DC-9D07-901D-FD63-5EB625289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924425"/>
            <a:ext cx="10744200" cy="2845209"/>
          </a:xfrm>
          <a:prstGeom prst="rect">
            <a:avLst/>
          </a:prstGeom>
        </p:spPr>
      </p:pic>
      <p:pic>
        <p:nvPicPr>
          <p:cNvPr id="2" name="Magnif-09">
            <a:hlinkClick r:id="" action="ppaction://media"/>
            <a:extLst>
              <a:ext uri="{FF2B5EF4-FFF2-40B4-BE49-F238E27FC236}">
                <a16:creationId xmlns:a16="http://schemas.microsoft.com/office/drawing/2014/main" id="{013C1226-59D8-ABEC-5C59-62C51B4E2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499724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C834AB00-E6F5-3434-6367-B908EA2B4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" y="625827"/>
            <a:ext cx="10735056" cy="5081312"/>
          </a:xfrm>
          <a:prstGeom prst="rect">
            <a:avLst/>
          </a:prstGeom>
        </p:spPr>
      </p:pic>
      <p:pic>
        <p:nvPicPr>
          <p:cNvPr id="2" name="Magnif-10">
            <a:hlinkClick r:id="" action="ppaction://media"/>
            <a:extLst>
              <a:ext uri="{FF2B5EF4-FFF2-40B4-BE49-F238E27FC236}">
                <a16:creationId xmlns:a16="http://schemas.microsoft.com/office/drawing/2014/main" id="{38FF62E4-34ED-ED1E-082A-02513690E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585742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1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C1844BA0-E245-8161-BB78-4F11F6B3B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2" y="1365033"/>
            <a:ext cx="10726615" cy="3734930"/>
          </a:xfrm>
          <a:prstGeom prst="rect">
            <a:avLst/>
          </a:prstGeom>
        </p:spPr>
      </p:pic>
      <p:pic>
        <p:nvPicPr>
          <p:cNvPr id="2" name="Magnif-01">
            <a:hlinkClick r:id="" action="ppaction://media"/>
            <a:extLst>
              <a:ext uri="{FF2B5EF4-FFF2-40B4-BE49-F238E27FC236}">
                <a16:creationId xmlns:a16="http://schemas.microsoft.com/office/drawing/2014/main" id="{BF30362D-B746-5F92-8D2E-0FAEBC83D3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5999" y="531296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6BA34914-77E5-D1BE-6BD9-E03AB3525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1413414"/>
            <a:ext cx="10738338" cy="3529882"/>
          </a:xfrm>
          <a:prstGeom prst="rect">
            <a:avLst/>
          </a:prstGeom>
        </p:spPr>
      </p:pic>
      <p:pic>
        <p:nvPicPr>
          <p:cNvPr id="2" name="Magnif-02">
            <a:hlinkClick r:id="" action="ppaction://media"/>
            <a:extLst>
              <a:ext uri="{FF2B5EF4-FFF2-40B4-BE49-F238E27FC236}">
                <a16:creationId xmlns:a16="http://schemas.microsoft.com/office/drawing/2014/main" id="{11FDD578-D465-F547-73A0-3E19E9331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508458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40EEBCAA-3E2F-F868-3317-F310E7771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2" y="694450"/>
            <a:ext cx="10916456" cy="4791950"/>
          </a:xfrm>
          <a:prstGeom prst="rect">
            <a:avLst/>
          </a:prstGeom>
        </p:spPr>
      </p:pic>
      <p:pic>
        <p:nvPicPr>
          <p:cNvPr id="2" name="Magnif-03">
            <a:hlinkClick r:id="" action="ppaction://media"/>
            <a:extLst>
              <a:ext uri="{FF2B5EF4-FFF2-40B4-BE49-F238E27FC236}">
                <a16:creationId xmlns:a16="http://schemas.microsoft.com/office/drawing/2014/main" id="{8EF6A78B-A1DD-46DE-71E5-FCFFC72E54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580355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FA745F23-CD7F-E3E7-EF5E-2AABE8633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370204"/>
            <a:ext cx="10744200" cy="3628627"/>
          </a:xfrm>
          <a:prstGeom prst="rect">
            <a:avLst/>
          </a:prstGeom>
        </p:spPr>
      </p:pic>
      <p:pic>
        <p:nvPicPr>
          <p:cNvPr id="2" name="Magnif-04">
            <a:hlinkClick r:id="" action="ppaction://media"/>
            <a:extLst>
              <a:ext uri="{FF2B5EF4-FFF2-40B4-BE49-F238E27FC236}">
                <a16:creationId xmlns:a16="http://schemas.microsoft.com/office/drawing/2014/main" id="{B62FB31D-B6C8-0EA2-DB54-8B9391941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6000" y="530779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E7A2EFFA-DC59-0652-2588-96166F758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" y="1306487"/>
            <a:ext cx="10735056" cy="3641130"/>
          </a:xfrm>
          <a:prstGeom prst="rect">
            <a:avLst/>
          </a:prstGeom>
        </p:spPr>
      </p:pic>
      <p:pic>
        <p:nvPicPr>
          <p:cNvPr id="2" name="Magnif-05">
            <a:hlinkClick r:id="" action="ppaction://media"/>
            <a:extLst>
              <a:ext uri="{FF2B5EF4-FFF2-40B4-BE49-F238E27FC236}">
                <a16:creationId xmlns:a16="http://schemas.microsoft.com/office/drawing/2014/main" id="{8EA14BE7-7F70-9AC9-D522-B8F750BC9E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519151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0C05BFA8-5682-ECF7-5627-6D602F6B6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9" y="967662"/>
            <a:ext cx="10738462" cy="3997530"/>
          </a:xfrm>
          <a:prstGeom prst="rect">
            <a:avLst/>
          </a:prstGeom>
        </p:spPr>
      </p:pic>
      <p:pic>
        <p:nvPicPr>
          <p:cNvPr id="2" name="Magnif-06">
            <a:hlinkClick r:id="" action="ppaction://media"/>
            <a:extLst>
              <a:ext uri="{FF2B5EF4-FFF2-40B4-BE49-F238E27FC236}">
                <a16:creationId xmlns:a16="http://schemas.microsoft.com/office/drawing/2014/main" id="{B2D4306E-6321-1E13-8130-F6FE58CCB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523322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62CA5BC4-1575-30F1-C55C-EB504E034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489161"/>
            <a:ext cx="10744200" cy="3417485"/>
          </a:xfrm>
          <a:prstGeom prst="rect">
            <a:avLst/>
          </a:prstGeom>
        </p:spPr>
      </p:pic>
      <p:pic>
        <p:nvPicPr>
          <p:cNvPr id="2" name="Magnif-07">
            <a:hlinkClick r:id="" action="ppaction://media"/>
            <a:extLst>
              <a:ext uri="{FF2B5EF4-FFF2-40B4-BE49-F238E27FC236}">
                <a16:creationId xmlns:a16="http://schemas.microsoft.com/office/drawing/2014/main" id="{F639A054-6598-B8BE-2707-B5B49DABB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518883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5C085FD-1C52-4582-1ADE-A1BBCE804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" y="1378276"/>
            <a:ext cx="10781071" cy="3496388"/>
          </a:xfrm>
          <a:prstGeom prst="rect">
            <a:avLst/>
          </a:prstGeom>
        </p:spPr>
      </p:pic>
      <p:pic>
        <p:nvPicPr>
          <p:cNvPr id="2" name="Magnif-08">
            <a:hlinkClick r:id="" action="ppaction://media"/>
            <a:extLst>
              <a:ext uri="{FF2B5EF4-FFF2-40B4-BE49-F238E27FC236}">
                <a16:creationId xmlns:a16="http://schemas.microsoft.com/office/drawing/2014/main" id="{6DC8A1D7-3214-C96C-96CE-F3D122733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5999" y="511972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</Words>
  <Application>Microsoft Office PowerPoint</Application>
  <PresentationFormat>Grand écran</PresentationFormat>
  <Paragraphs>2</Paragraphs>
  <Slides>11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Castellar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Paquet</dc:creator>
  <cp:lastModifiedBy>Gilles Paquet</cp:lastModifiedBy>
  <cp:revision>23</cp:revision>
  <dcterms:created xsi:type="dcterms:W3CDTF">2023-04-18T08:22:26Z</dcterms:created>
  <dcterms:modified xsi:type="dcterms:W3CDTF">2023-04-27T14:04:33Z</dcterms:modified>
</cp:coreProperties>
</file>