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4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06A750-9B00-5D3A-85EB-80CC8D9EEA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1808368-B63A-1CFE-36DF-C7C1A5DBA1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03131B1-2ACF-B003-2A5E-B5B4092BD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970DE-9F04-4A79-A17B-F5AD06A73A9B}" type="datetimeFigureOut">
              <a:rPr lang="fr-FR" smtClean="0"/>
              <a:t>28/04/2023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C4CBD90-6739-788F-90E3-8ABB25235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5AD48EE-4EFA-7059-BDF1-39C59FCF3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4F48A-E13B-4956-A8B9-1978F03863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7694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4F38D0-1DE4-E397-9684-F46BF6F97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7847579-2E9A-ED8A-E009-1F5691AEA9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748BDE7-6E97-668E-89D6-7808AD069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970DE-9F04-4A79-A17B-F5AD06A73A9B}" type="datetimeFigureOut">
              <a:rPr lang="fr-FR" smtClean="0"/>
              <a:t>28/04/2023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7EB4AFE-ECDC-CB00-CE20-92E2A1628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F02D469-28C0-F016-F748-8CD646E06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4F48A-E13B-4956-A8B9-1978F03863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0088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E68E41C-ED5A-1D4C-2F35-606EE59C3F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FBE8E08-0B12-C84F-D81D-F11A307A9F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3589865-A79E-6598-3871-ECE2C0B03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970DE-9F04-4A79-A17B-F5AD06A73A9B}" type="datetimeFigureOut">
              <a:rPr lang="fr-FR" smtClean="0"/>
              <a:t>28/04/2023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E1B59D3-FC64-574D-855E-72807D700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C9CD529-2766-ED07-31C6-6A032B91F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4F48A-E13B-4956-A8B9-1978F03863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1730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F239BF-9D68-515A-E0C4-FCF5394F1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55F5427-FC02-41DD-7062-4BCE8EB674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32C5EB0-19AC-7741-14E4-9AB9CE9D9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970DE-9F04-4A79-A17B-F5AD06A73A9B}" type="datetimeFigureOut">
              <a:rPr lang="fr-FR" smtClean="0"/>
              <a:t>28/04/2023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3C6354A-D6F3-F194-93E9-61128E082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7A640BD-889F-4C08-25E6-4B697C575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4F48A-E13B-4956-A8B9-1978F03863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2283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B09CCD-3B85-8768-7ECC-5A18BB1BF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3880C7C-AA95-3CFC-68C1-53E1E7EC68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9756B62-874E-4238-4987-DDC696519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970DE-9F04-4A79-A17B-F5AD06A73A9B}" type="datetimeFigureOut">
              <a:rPr lang="fr-FR" smtClean="0"/>
              <a:t>28/04/2023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9F6C594-2A9F-D218-078D-BFDB7E667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4F3F999-186F-2F6B-EBDF-A3EE73AE7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4F48A-E13B-4956-A8B9-1978F03863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9718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DC43C82-1FEC-B81A-A512-4ED6418FF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944F138-0984-17E2-2409-02E86F479D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9C02DDC-83B5-4DCB-0342-04E86D27A8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DB86715-BDF9-1D45-A953-54734C274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970DE-9F04-4A79-A17B-F5AD06A73A9B}" type="datetimeFigureOut">
              <a:rPr lang="fr-FR" smtClean="0"/>
              <a:t>28/04/2023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1D65C87-67E1-FD88-7733-8BE81EA35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283C6EF-4C50-BC13-AA7E-B76D5F2C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4F48A-E13B-4956-A8B9-1978F03863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7975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9B7390-FE82-D93F-DCD2-E871FDADA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2A91656-5195-90D6-DF8F-75D22B97AC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6A7B5B6-ED8B-D789-C213-AC84A9BD62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0ED7291-4065-A9CA-3D9E-2F107C7E8E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CFB91FA-3AFE-36A4-3203-C77C6C3A7A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8BA651D6-257B-EFEA-8A67-1E7454EF4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970DE-9F04-4A79-A17B-F5AD06A73A9B}" type="datetimeFigureOut">
              <a:rPr lang="fr-FR" smtClean="0"/>
              <a:t>28/04/2023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CFFFFB4-3EF3-9EC0-7EE1-954248FEC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68501348-36A6-5E57-6742-10BD567B0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4F48A-E13B-4956-A8B9-1978F03863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8264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F81A16-E793-7C08-ABCE-E573C98A6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EE4BFA0-F6E0-682C-0BFC-34B2587F1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970DE-9F04-4A79-A17B-F5AD06A73A9B}" type="datetimeFigureOut">
              <a:rPr lang="fr-FR" smtClean="0"/>
              <a:t>28/04/2023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67DE720-F68E-EC4F-F6FB-4B50C2E41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4F83561-44A2-2072-9F78-B21A4E718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4F48A-E13B-4956-A8B9-1978F03863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2049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D1C1AB5-DBD8-6EBD-B4E0-8334B1A2A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970DE-9F04-4A79-A17B-F5AD06A73A9B}" type="datetimeFigureOut">
              <a:rPr lang="fr-FR" smtClean="0"/>
              <a:t>28/04/2023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EFC8198-52F5-855F-20DC-E1D5326CA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32638E8-CE84-3983-E0F6-23BDBED1E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4F48A-E13B-4956-A8B9-1978F03863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4925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A3F04E-45FE-187C-E1EC-8DFC38E62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8F4D830-D955-29B1-A229-EF27D9AD39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341AA0A-6D48-DEED-6EFF-B8CACE62A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C51A030-16DA-7DF2-425D-F58FEFA9F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970DE-9F04-4A79-A17B-F5AD06A73A9B}" type="datetimeFigureOut">
              <a:rPr lang="fr-FR" smtClean="0"/>
              <a:t>28/04/2023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4E8312C-2694-AE22-6744-D8A90F2D2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320633F-96BB-600D-8BC3-A8FF880AD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4F48A-E13B-4956-A8B9-1978F03863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7601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6AF956-5E33-2DEA-AE6C-8CD7A78B2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E5EF978-BE61-54EE-72A4-2DC803332B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BFA208B-17C5-EAE7-9E8B-CD9F514120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97945FD-44F3-ABDD-A911-A7DD264BE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970DE-9F04-4A79-A17B-F5AD06A73A9B}" type="datetimeFigureOut">
              <a:rPr lang="fr-FR" smtClean="0"/>
              <a:t>28/04/2023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1A0EE9E-8F8B-C12D-D32F-FCB63F307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C006F3F-0F6E-4722-270B-26CC23B53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4F48A-E13B-4956-A8B9-1978F03863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628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E520FA8-2F4E-50B2-7718-DE5F564B4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A506DCD-5465-9434-939C-0896A45F72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22D897C-3DA6-C42A-D0A6-22A2EDA1DC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B970DE-9F04-4A79-A17B-F5AD06A73A9B}" type="datetimeFigureOut">
              <a:rPr lang="fr-FR" smtClean="0"/>
              <a:t>28/04/2023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1811512-F52D-1AD5-9D71-1FE81EF45F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E55B014-A13D-825C-11E3-A8858F33CA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4F48A-E13B-4956-A8B9-1978F03863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5059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media" Target="../media/media13.mp3"/><Relationship Id="rId7" Type="http://schemas.openxmlformats.org/officeDocument/2006/relationships/image" Target="../media/image2.png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6" Type="http://schemas.openxmlformats.org/officeDocument/2006/relationships/image" Target="../media/image13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3.mp3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4.mp3"/><Relationship Id="rId1" Type="http://schemas.microsoft.com/office/2007/relationships/media" Target="../media/media14.mp3"/><Relationship Id="rId5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5.mp3"/><Relationship Id="rId1" Type="http://schemas.microsoft.com/office/2007/relationships/media" Target="../media/media15.mp3"/><Relationship Id="rId5" Type="http://schemas.openxmlformats.org/officeDocument/2006/relationships/image" Target="../media/image2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6.mp3"/><Relationship Id="rId1" Type="http://schemas.microsoft.com/office/2007/relationships/media" Target="../media/media16.mp3"/><Relationship Id="rId5" Type="http://schemas.openxmlformats.org/officeDocument/2006/relationships/image" Target="../media/image2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7.mp3"/><Relationship Id="rId1" Type="http://schemas.microsoft.com/office/2007/relationships/media" Target="../media/media17.mp3"/><Relationship Id="rId5" Type="http://schemas.openxmlformats.org/officeDocument/2006/relationships/image" Target="../media/image2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25B47BF9-AD97-F7E8-57B1-2B6CEFA5E982}"/>
              </a:ext>
            </a:extLst>
          </p:cNvPr>
          <p:cNvSpPr txBox="1"/>
          <p:nvPr/>
        </p:nvSpPr>
        <p:spPr>
          <a:xfrm>
            <a:off x="1990054" y="2204962"/>
            <a:ext cx="7964071" cy="304698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Bef>
                <a:spcPts val="6000"/>
              </a:spcBef>
              <a:spcAft>
                <a:spcPts val="2400"/>
              </a:spcAft>
            </a:pPr>
            <a:r>
              <a:rPr lang="fr-FR" sz="4000" dirty="0">
                <a:solidFill>
                  <a:prstClr val="black"/>
                </a:solidFill>
                <a:latin typeface="+mj-lt"/>
                <a:ea typeface="+mj-ea"/>
                <a:cs typeface="Arial" panose="020B0604020202020204" pitchFamily="34" charset="0"/>
              </a:rPr>
              <a:t>Étude du</a:t>
            </a:r>
          </a:p>
          <a:p>
            <a:pPr algn="ctr">
              <a:spcAft>
                <a:spcPts val="9000"/>
              </a:spcAft>
            </a:pPr>
            <a:r>
              <a:rPr kumimoji="0" lang="fr-FR" sz="400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stellar" panose="020A0402060406010301" pitchFamily="18" charset="0"/>
                <a:ea typeface="+mj-ea"/>
                <a:cs typeface="+mj-cs"/>
              </a:rPr>
              <a:t>CREDo DE NICÉE</a:t>
            </a:r>
            <a:r>
              <a:rPr kumimoji="0" lang="fr-FR" sz="400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ook Antiqua" panose="02040602050305030304" pitchFamily="18" charset="0"/>
                <a:ea typeface="+mj-ea"/>
                <a:cs typeface="+mj-cs"/>
              </a:rPr>
              <a:t>-</a:t>
            </a:r>
            <a:r>
              <a:rPr kumimoji="0" lang="fr-FR" sz="400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stellar" panose="020A0402060406010301" pitchFamily="18" charset="0"/>
                <a:ea typeface="+mj-ea"/>
                <a:cs typeface="+mj-cs"/>
              </a:rPr>
              <a:t>Const</a:t>
            </a:r>
            <a:r>
              <a:rPr kumimoji="0" lang="fr-FR" sz="20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stellar" panose="020A0402060406010301" pitchFamily="18" charset="0"/>
                <a:ea typeface="+mj-ea"/>
                <a:cs typeface="+mj-cs"/>
              </a:rPr>
              <a:t> </a:t>
            </a:r>
            <a:r>
              <a:rPr lang="fr-FR" sz="4000" dirty="0">
                <a:solidFill>
                  <a:srgbClr val="C00000"/>
                </a:solidFill>
                <a:latin typeface="Castellar" panose="020A0402060406010301" pitchFamily="18" charset="0"/>
                <a:ea typeface="+mj-ea"/>
                <a:cs typeface="+mj-cs"/>
              </a:rPr>
              <a:t>.</a:t>
            </a:r>
            <a:br>
              <a:rPr kumimoji="0" lang="fr-FR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en langue syriaque</a:t>
            </a:r>
            <a:br>
              <a:rPr kumimoji="0" lang="fr-FR" sz="6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lgerian" panose="04020705040A02060702" pitchFamily="82" charset="0"/>
                <a:ea typeface="+mj-ea"/>
                <a:cs typeface="+mj-cs"/>
              </a:rPr>
            </a:b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v.1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 mai 2023</a:t>
            </a:r>
            <a:r>
              <a:rPr kumimoji="0" lang="fr-FR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endParaRPr lang="fr-FR" dirty="0"/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FA649228-83C0-E45E-2996-52913ABAB2F4}"/>
              </a:ext>
            </a:extLst>
          </p:cNvPr>
          <p:cNvGrpSpPr/>
          <p:nvPr/>
        </p:nvGrpSpPr>
        <p:grpSpPr>
          <a:xfrm>
            <a:off x="2024699" y="1130717"/>
            <a:ext cx="7935528" cy="4391691"/>
            <a:chOff x="1809936" y="1316248"/>
            <a:chExt cx="7935528" cy="4391691"/>
          </a:xfrm>
        </p:grpSpPr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id="{6B2C6DF7-4BEE-70A6-6F98-3DF90BCDF774}"/>
                </a:ext>
              </a:extLst>
            </p:cNvPr>
            <p:cNvSpPr/>
            <p:nvPr/>
          </p:nvSpPr>
          <p:spPr>
            <a:xfrm>
              <a:off x="1809936" y="1327676"/>
              <a:ext cx="720000" cy="720000"/>
            </a:xfrm>
            <a:custGeom>
              <a:avLst/>
              <a:gdLst>
                <a:gd name="connsiteX0" fmla="*/ 0 w 5005953"/>
                <a:gd name="connsiteY0" fmla="*/ 0 h 15498"/>
                <a:gd name="connsiteX1" fmla="*/ 5005953 w 5005953"/>
                <a:gd name="connsiteY1" fmla="*/ 15498 h 15498"/>
                <a:gd name="connsiteX0" fmla="*/ 0 w 5005953"/>
                <a:gd name="connsiteY0" fmla="*/ 0 h 15498"/>
                <a:gd name="connsiteX1" fmla="*/ 2487478 w 5005953"/>
                <a:gd name="connsiteY1" fmla="*/ 15498 h 15498"/>
                <a:gd name="connsiteX2" fmla="*/ 5005953 w 5005953"/>
                <a:gd name="connsiteY2" fmla="*/ 15498 h 15498"/>
                <a:gd name="connsiteX0" fmla="*/ 0 w 5005953"/>
                <a:gd name="connsiteY0" fmla="*/ 3380951 h 3396449"/>
                <a:gd name="connsiteX1" fmla="*/ 2502977 w 5005953"/>
                <a:gd name="connsiteY1" fmla="*/ 23 h 3396449"/>
                <a:gd name="connsiteX2" fmla="*/ 5005953 w 5005953"/>
                <a:gd name="connsiteY2" fmla="*/ 3396449 h 3396449"/>
                <a:gd name="connsiteX0" fmla="*/ 0 w 5005953"/>
                <a:gd name="connsiteY0" fmla="*/ 3380928 h 3396426"/>
                <a:gd name="connsiteX1" fmla="*/ 2502977 w 5005953"/>
                <a:gd name="connsiteY1" fmla="*/ 0 h 3396426"/>
                <a:gd name="connsiteX2" fmla="*/ 5005953 w 5005953"/>
                <a:gd name="connsiteY2" fmla="*/ 3396426 h 3396426"/>
                <a:gd name="connsiteX0" fmla="*/ 0 w 5005953"/>
                <a:gd name="connsiteY0" fmla="*/ 3380928 h 3396426"/>
                <a:gd name="connsiteX1" fmla="*/ 2502977 w 5005953"/>
                <a:gd name="connsiteY1" fmla="*/ 0 h 3396426"/>
                <a:gd name="connsiteX2" fmla="*/ 5005953 w 5005953"/>
                <a:gd name="connsiteY2" fmla="*/ 3396426 h 3396426"/>
                <a:gd name="connsiteX0" fmla="*/ 0 w 5005953"/>
                <a:gd name="connsiteY0" fmla="*/ 3380928 h 3396426"/>
                <a:gd name="connsiteX1" fmla="*/ 2502977 w 5005953"/>
                <a:gd name="connsiteY1" fmla="*/ 0 h 3396426"/>
                <a:gd name="connsiteX2" fmla="*/ 5005953 w 5005953"/>
                <a:gd name="connsiteY2" fmla="*/ 3396426 h 3396426"/>
                <a:gd name="connsiteX3" fmla="*/ 0 w 5005953"/>
                <a:gd name="connsiteY3" fmla="*/ 3380928 h 3396426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5005953 w 5005953"/>
                <a:gd name="connsiteY2" fmla="*/ 3326675 h 3326675"/>
                <a:gd name="connsiteX3" fmla="*/ 0 w 5005953"/>
                <a:gd name="connsiteY3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2491675 w 5005953"/>
                <a:gd name="connsiteY2" fmla="*/ 825608 h 3326675"/>
                <a:gd name="connsiteX3" fmla="*/ 5005953 w 5005953"/>
                <a:gd name="connsiteY3" fmla="*/ 3326675 h 3326675"/>
                <a:gd name="connsiteX4" fmla="*/ 0 w 5005953"/>
                <a:gd name="connsiteY4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5005953 w 5005953"/>
                <a:gd name="connsiteY3" fmla="*/ 3326675 h 3326675"/>
                <a:gd name="connsiteX4" fmla="*/ 0 w 5005953"/>
                <a:gd name="connsiteY4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3592055 w 5005953"/>
                <a:gd name="connsiteY3" fmla="*/ 519194 h 3326675"/>
                <a:gd name="connsiteX4" fmla="*/ 5005953 w 5005953"/>
                <a:gd name="connsiteY4" fmla="*/ 3326675 h 3326675"/>
                <a:gd name="connsiteX5" fmla="*/ 0 w 5005953"/>
                <a:gd name="connsiteY5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3320821 w 5005953"/>
                <a:gd name="connsiteY3" fmla="*/ 325433 h 3326675"/>
                <a:gd name="connsiteX4" fmla="*/ 5005953 w 5005953"/>
                <a:gd name="connsiteY4" fmla="*/ 3326675 h 3326675"/>
                <a:gd name="connsiteX5" fmla="*/ 0 w 5005953"/>
                <a:gd name="connsiteY5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3320821 w 5005953"/>
                <a:gd name="connsiteY3" fmla="*/ 325433 h 3326675"/>
                <a:gd name="connsiteX4" fmla="*/ 3561058 w 5005953"/>
                <a:gd name="connsiteY4" fmla="*/ 751668 h 3326675"/>
                <a:gd name="connsiteX5" fmla="*/ 5005953 w 5005953"/>
                <a:gd name="connsiteY5" fmla="*/ 3326675 h 3326675"/>
                <a:gd name="connsiteX6" fmla="*/ 0 w 5005953"/>
                <a:gd name="connsiteY6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3320821 w 5005953"/>
                <a:gd name="connsiteY3" fmla="*/ 325433 h 3326675"/>
                <a:gd name="connsiteX4" fmla="*/ 2801604 w 5005953"/>
                <a:gd name="connsiteY4" fmla="*/ 317644 h 3326675"/>
                <a:gd name="connsiteX5" fmla="*/ 5005953 w 5005953"/>
                <a:gd name="connsiteY5" fmla="*/ 3326675 h 3326675"/>
                <a:gd name="connsiteX6" fmla="*/ 0 w 5005953"/>
                <a:gd name="connsiteY6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3320821 w 5005953"/>
                <a:gd name="connsiteY3" fmla="*/ 325433 h 3326675"/>
                <a:gd name="connsiteX4" fmla="*/ 2801604 w 5005953"/>
                <a:gd name="connsiteY4" fmla="*/ 317644 h 3326675"/>
                <a:gd name="connsiteX5" fmla="*/ 3328584 w 5005953"/>
                <a:gd name="connsiteY5" fmla="*/ 1053885 h 3326675"/>
                <a:gd name="connsiteX6" fmla="*/ 5005953 w 5005953"/>
                <a:gd name="connsiteY6" fmla="*/ 3326675 h 3326675"/>
                <a:gd name="connsiteX7" fmla="*/ 0 w 5005953"/>
                <a:gd name="connsiteY7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3320821 w 5005953"/>
                <a:gd name="connsiteY3" fmla="*/ 325433 h 3326675"/>
                <a:gd name="connsiteX4" fmla="*/ 2801604 w 5005953"/>
                <a:gd name="connsiteY4" fmla="*/ 317644 h 3326675"/>
                <a:gd name="connsiteX5" fmla="*/ 2793866 w 5005953"/>
                <a:gd name="connsiteY5" fmla="*/ 2216448 h 3326675"/>
                <a:gd name="connsiteX6" fmla="*/ 5005953 w 5005953"/>
                <a:gd name="connsiteY6" fmla="*/ 3326675 h 3326675"/>
                <a:gd name="connsiteX7" fmla="*/ 0 w 5005953"/>
                <a:gd name="connsiteY7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3320821 w 5005953"/>
                <a:gd name="connsiteY3" fmla="*/ 325433 h 3326675"/>
                <a:gd name="connsiteX4" fmla="*/ 2801604 w 5005953"/>
                <a:gd name="connsiteY4" fmla="*/ 317644 h 3326675"/>
                <a:gd name="connsiteX5" fmla="*/ 2793866 w 5005953"/>
                <a:gd name="connsiteY5" fmla="*/ 2216448 h 3326675"/>
                <a:gd name="connsiteX6" fmla="*/ 4033756 w 5005953"/>
                <a:gd name="connsiteY6" fmla="*/ 2843939 h 3326675"/>
                <a:gd name="connsiteX7" fmla="*/ 5005953 w 5005953"/>
                <a:gd name="connsiteY7" fmla="*/ 3326675 h 3326675"/>
                <a:gd name="connsiteX8" fmla="*/ 0 w 5005953"/>
                <a:gd name="connsiteY8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3320821 w 5005953"/>
                <a:gd name="connsiteY3" fmla="*/ 325433 h 3326675"/>
                <a:gd name="connsiteX4" fmla="*/ 2801604 w 5005953"/>
                <a:gd name="connsiteY4" fmla="*/ 317644 h 3326675"/>
                <a:gd name="connsiteX5" fmla="*/ 2793866 w 5005953"/>
                <a:gd name="connsiteY5" fmla="*/ 2216448 h 3326675"/>
                <a:gd name="connsiteX6" fmla="*/ 4676968 w 5005953"/>
                <a:gd name="connsiteY6" fmla="*/ 2208404 h 3326675"/>
                <a:gd name="connsiteX7" fmla="*/ 5005953 w 5005953"/>
                <a:gd name="connsiteY7" fmla="*/ 3326675 h 3326675"/>
                <a:gd name="connsiteX8" fmla="*/ 0 w 5005953"/>
                <a:gd name="connsiteY8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3320821 w 5005953"/>
                <a:gd name="connsiteY3" fmla="*/ 325433 h 3326675"/>
                <a:gd name="connsiteX4" fmla="*/ 2801604 w 5005953"/>
                <a:gd name="connsiteY4" fmla="*/ 317644 h 3326675"/>
                <a:gd name="connsiteX5" fmla="*/ 2793866 w 5005953"/>
                <a:gd name="connsiteY5" fmla="*/ 2216448 h 3326675"/>
                <a:gd name="connsiteX6" fmla="*/ 4676968 w 5005953"/>
                <a:gd name="connsiteY6" fmla="*/ 2208404 h 3326675"/>
                <a:gd name="connsiteX7" fmla="*/ 4746679 w 5005953"/>
                <a:gd name="connsiteY7" fmla="*/ 2448733 h 3326675"/>
                <a:gd name="connsiteX8" fmla="*/ 5005953 w 5005953"/>
                <a:gd name="connsiteY8" fmla="*/ 3326675 h 3326675"/>
                <a:gd name="connsiteX9" fmla="*/ 0 w 5005953"/>
                <a:gd name="connsiteY9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3320821 w 5005953"/>
                <a:gd name="connsiteY3" fmla="*/ 325433 h 3326675"/>
                <a:gd name="connsiteX4" fmla="*/ 2801604 w 5005953"/>
                <a:gd name="connsiteY4" fmla="*/ 317644 h 3326675"/>
                <a:gd name="connsiteX5" fmla="*/ 2793866 w 5005953"/>
                <a:gd name="connsiteY5" fmla="*/ 2216448 h 3326675"/>
                <a:gd name="connsiteX6" fmla="*/ 4676968 w 5005953"/>
                <a:gd name="connsiteY6" fmla="*/ 2208404 h 3326675"/>
                <a:gd name="connsiteX7" fmla="*/ 4669184 w 5005953"/>
                <a:gd name="connsiteY7" fmla="*/ 1658190 h 3326675"/>
                <a:gd name="connsiteX8" fmla="*/ 5005953 w 5005953"/>
                <a:gd name="connsiteY8" fmla="*/ 3326675 h 3326675"/>
                <a:gd name="connsiteX9" fmla="*/ 0 w 5005953"/>
                <a:gd name="connsiteY9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3320821 w 5005953"/>
                <a:gd name="connsiteY3" fmla="*/ 325433 h 3326675"/>
                <a:gd name="connsiteX4" fmla="*/ 2801604 w 5005953"/>
                <a:gd name="connsiteY4" fmla="*/ 317644 h 3326675"/>
                <a:gd name="connsiteX5" fmla="*/ 2793866 w 5005953"/>
                <a:gd name="connsiteY5" fmla="*/ 2216448 h 3326675"/>
                <a:gd name="connsiteX6" fmla="*/ 4676968 w 5005953"/>
                <a:gd name="connsiteY6" fmla="*/ 2208404 h 3326675"/>
                <a:gd name="connsiteX7" fmla="*/ 4669184 w 5005953"/>
                <a:gd name="connsiteY7" fmla="*/ 1658190 h 3326675"/>
                <a:gd name="connsiteX8" fmla="*/ 4793173 w 5005953"/>
                <a:gd name="connsiteY8" fmla="*/ 2355743 h 3326675"/>
                <a:gd name="connsiteX9" fmla="*/ 5005953 w 5005953"/>
                <a:gd name="connsiteY9" fmla="*/ 3326675 h 3326675"/>
                <a:gd name="connsiteX10" fmla="*/ 0 w 5005953"/>
                <a:gd name="connsiteY10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3320821 w 5005953"/>
                <a:gd name="connsiteY3" fmla="*/ 325433 h 3326675"/>
                <a:gd name="connsiteX4" fmla="*/ 2801604 w 5005953"/>
                <a:gd name="connsiteY4" fmla="*/ 317644 h 3326675"/>
                <a:gd name="connsiteX5" fmla="*/ 2793866 w 5005953"/>
                <a:gd name="connsiteY5" fmla="*/ 2216448 h 3326675"/>
                <a:gd name="connsiteX6" fmla="*/ 4676968 w 5005953"/>
                <a:gd name="connsiteY6" fmla="*/ 2208404 h 3326675"/>
                <a:gd name="connsiteX7" fmla="*/ 4669184 w 5005953"/>
                <a:gd name="connsiteY7" fmla="*/ 1658190 h 3326675"/>
                <a:gd name="connsiteX8" fmla="*/ 5005953 w 5005953"/>
                <a:gd name="connsiteY8" fmla="*/ 1665955 h 3326675"/>
                <a:gd name="connsiteX9" fmla="*/ 5005953 w 5005953"/>
                <a:gd name="connsiteY9" fmla="*/ 3326675 h 3326675"/>
                <a:gd name="connsiteX10" fmla="*/ 0 w 5005953"/>
                <a:gd name="connsiteY10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3320821 w 5005953"/>
                <a:gd name="connsiteY3" fmla="*/ 325433 h 3326675"/>
                <a:gd name="connsiteX4" fmla="*/ 2801604 w 5005953"/>
                <a:gd name="connsiteY4" fmla="*/ 317644 h 3326675"/>
                <a:gd name="connsiteX5" fmla="*/ 2793866 w 5005953"/>
                <a:gd name="connsiteY5" fmla="*/ 2216448 h 3326675"/>
                <a:gd name="connsiteX6" fmla="*/ 4676968 w 5005953"/>
                <a:gd name="connsiteY6" fmla="*/ 2208404 h 3326675"/>
                <a:gd name="connsiteX7" fmla="*/ 4669184 w 5005953"/>
                <a:gd name="connsiteY7" fmla="*/ 1658190 h 3326675"/>
                <a:gd name="connsiteX8" fmla="*/ 5005953 w 5005953"/>
                <a:gd name="connsiteY8" fmla="*/ 1665955 h 3326675"/>
                <a:gd name="connsiteX9" fmla="*/ 5005953 w 5005953"/>
                <a:gd name="connsiteY9" fmla="*/ 3326675 h 3326675"/>
                <a:gd name="connsiteX10" fmla="*/ 4661438 w 5005953"/>
                <a:gd name="connsiteY10" fmla="*/ 3301139 h 3326675"/>
                <a:gd name="connsiteX11" fmla="*/ 0 w 5005953"/>
                <a:gd name="connsiteY11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3320821 w 5005953"/>
                <a:gd name="connsiteY3" fmla="*/ 325433 h 3326675"/>
                <a:gd name="connsiteX4" fmla="*/ 2801604 w 5005953"/>
                <a:gd name="connsiteY4" fmla="*/ 317644 h 3326675"/>
                <a:gd name="connsiteX5" fmla="*/ 2793866 w 5005953"/>
                <a:gd name="connsiteY5" fmla="*/ 2216448 h 3326675"/>
                <a:gd name="connsiteX6" fmla="*/ 4676968 w 5005953"/>
                <a:gd name="connsiteY6" fmla="*/ 2208404 h 3326675"/>
                <a:gd name="connsiteX7" fmla="*/ 4669184 w 5005953"/>
                <a:gd name="connsiteY7" fmla="*/ 1658190 h 3326675"/>
                <a:gd name="connsiteX8" fmla="*/ 5005953 w 5005953"/>
                <a:gd name="connsiteY8" fmla="*/ 1665955 h 3326675"/>
                <a:gd name="connsiteX9" fmla="*/ 5005953 w 5005953"/>
                <a:gd name="connsiteY9" fmla="*/ 3326675 h 3326675"/>
                <a:gd name="connsiteX10" fmla="*/ 4661438 w 5005953"/>
                <a:gd name="connsiteY10" fmla="*/ 3301139 h 3326675"/>
                <a:gd name="connsiteX11" fmla="*/ 4359221 w 5005953"/>
                <a:gd name="connsiteY11" fmla="*/ 3301139 h 3326675"/>
                <a:gd name="connsiteX12" fmla="*/ 0 w 5005953"/>
                <a:gd name="connsiteY12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3320821 w 5005953"/>
                <a:gd name="connsiteY3" fmla="*/ 325433 h 3326675"/>
                <a:gd name="connsiteX4" fmla="*/ 2801604 w 5005953"/>
                <a:gd name="connsiteY4" fmla="*/ 317644 h 3326675"/>
                <a:gd name="connsiteX5" fmla="*/ 2793866 w 5005953"/>
                <a:gd name="connsiteY5" fmla="*/ 2216448 h 3326675"/>
                <a:gd name="connsiteX6" fmla="*/ 4676968 w 5005953"/>
                <a:gd name="connsiteY6" fmla="*/ 2208404 h 3326675"/>
                <a:gd name="connsiteX7" fmla="*/ 4669184 w 5005953"/>
                <a:gd name="connsiteY7" fmla="*/ 1658190 h 3326675"/>
                <a:gd name="connsiteX8" fmla="*/ 5005953 w 5005953"/>
                <a:gd name="connsiteY8" fmla="*/ 1665955 h 3326675"/>
                <a:gd name="connsiteX9" fmla="*/ 5005953 w 5005953"/>
                <a:gd name="connsiteY9" fmla="*/ 3326675 h 3326675"/>
                <a:gd name="connsiteX10" fmla="*/ 4661438 w 5005953"/>
                <a:gd name="connsiteY10" fmla="*/ 3301139 h 3326675"/>
                <a:gd name="connsiteX11" fmla="*/ 4669203 w 5005953"/>
                <a:gd name="connsiteY11" fmla="*/ 2781860 h 3326675"/>
                <a:gd name="connsiteX12" fmla="*/ 0 w 5005953"/>
                <a:gd name="connsiteY12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3320821 w 5005953"/>
                <a:gd name="connsiteY3" fmla="*/ 325433 h 3326675"/>
                <a:gd name="connsiteX4" fmla="*/ 2801604 w 5005953"/>
                <a:gd name="connsiteY4" fmla="*/ 317644 h 3326675"/>
                <a:gd name="connsiteX5" fmla="*/ 2793866 w 5005953"/>
                <a:gd name="connsiteY5" fmla="*/ 2216448 h 3326675"/>
                <a:gd name="connsiteX6" fmla="*/ 4676968 w 5005953"/>
                <a:gd name="connsiteY6" fmla="*/ 2208404 h 3326675"/>
                <a:gd name="connsiteX7" fmla="*/ 4669184 w 5005953"/>
                <a:gd name="connsiteY7" fmla="*/ 1658190 h 3326675"/>
                <a:gd name="connsiteX8" fmla="*/ 5005953 w 5005953"/>
                <a:gd name="connsiteY8" fmla="*/ 1665955 h 3326675"/>
                <a:gd name="connsiteX9" fmla="*/ 5005953 w 5005953"/>
                <a:gd name="connsiteY9" fmla="*/ 3326675 h 3326675"/>
                <a:gd name="connsiteX10" fmla="*/ 4661438 w 5005953"/>
                <a:gd name="connsiteY10" fmla="*/ 3301139 h 3326675"/>
                <a:gd name="connsiteX11" fmla="*/ 4669203 w 5005953"/>
                <a:gd name="connsiteY11" fmla="*/ 2781860 h 3326675"/>
                <a:gd name="connsiteX12" fmla="*/ 3328584 w 5005953"/>
                <a:gd name="connsiteY12" fmla="*/ 2929180 h 3326675"/>
                <a:gd name="connsiteX13" fmla="*/ 0 w 5005953"/>
                <a:gd name="connsiteY13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3320821 w 5005953"/>
                <a:gd name="connsiteY3" fmla="*/ 325433 h 3326675"/>
                <a:gd name="connsiteX4" fmla="*/ 2801604 w 5005953"/>
                <a:gd name="connsiteY4" fmla="*/ 317644 h 3326675"/>
                <a:gd name="connsiteX5" fmla="*/ 2793866 w 5005953"/>
                <a:gd name="connsiteY5" fmla="*/ 2216448 h 3326675"/>
                <a:gd name="connsiteX6" fmla="*/ 4676968 w 5005953"/>
                <a:gd name="connsiteY6" fmla="*/ 2208404 h 3326675"/>
                <a:gd name="connsiteX7" fmla="*/ 4669184 w 5005953"/>
                <a:gd name="connsiteY7" fmla="*/ 1658190 h 3326675"/>
                <a:gd name="connsiteX8" fmla="*/ 5005953 w 5005953"/>
                <a:gd name="connsiteY8" fmla="*/ 1665955 h 3326675"/>
                <a:gd name="connsiteX9" fmla="*/ 5005953 w 5005953"/>
                <a:gd name="connsiteY9" fmla="*/ 3326675 h 3326675"/>
                <a:gd name="connsiteX10" fmla="*/ 4661438 w 5005953"/>
                <a:gd name="connsiteY10" fmla="*/ 3301139 h 3326675"/>
                <a:gd name="connsiteX11" fmla="*/ 4669203 w 5005953"/>
                <a:gd name="connsiteY11" fmla="*/ 2781860 h 3326675"/>
                <a:gd name="connsiteX12" fmla="*/ 2793865 w 5005953"/>
                <a:gd name="connsiteY12" fmla="*/ 2805174 h 3326675"/>
                <a:gd name="connsiteX13" fmla="*/ 0 w 5005953"/>
                <a:gd name="connsiteY13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3320821 w 5005953"/>
                <a:gd name="connsiteY3" fmla="*/ 325433 h 3326675"/>
                <a:gd name="connsiteX4" fmla="*/ 2801604 w 5005953"/>
                <a:gd name="connsiteY4" fmla="*/ 317644 h 3326675"/>
                <a:gd name="connsiteX5" fmla="*/ 2793866 w 5005953"/>
                <a:gd name="connsiteY5" fmla="*/ 2216448 h 3326675"/>
                <a:gd name="connsiteX6" fmla="*/ 4676968 w 5005953"/>
                <a:gd name="connsiteY6" fmla="*/ 2208404 h 3326675"/>
                <a:gd name="connsiteX7" fmla="*/ 4669184 w 5005953"/>
                <a:gd name="connsiteY7" fmla="*/ 1658190 h 3326675"/>
                <a:gd name="connsiteX8" fmla="*/ 5005953 w 5005953"/>
                <a:gd name="connsiteY8" fmla="*/ 1665955 h 3326675"/>
                <a:gd name="connsiteX9" fmla="*/ 5005953 w 5005953"/>
                <a:gd name="connsiteY9" fmla="*/ 3326675 h 3326675"/>
                <a:gd name="connsiteX10" fmla="*/ 4661438 w 5005953"/>
                <a:gd name="connsiteY10" fmla="*/ 3301139 h 3326675"/>
                <a:gd name="connsiteX11" fmla="*/ 4669203 w 5005953"/>
                <a:gd name="connsiteY11" fmla="*/ 2781860 h 3326675"/>
                <a:gd name="connsiteX12" fmla="*/ 2793865 w 5005953"/>
                <a:gd name="connsiteY12" fmla="*/ 2805174 h 3326675"/>
                <a:gd name="connsiteX13" fmla="*/ 2460679 w 5005953"/>
                <a:gd name="connsiteY13" fmla="*/ 2859438 h 3326675"/>
                <a:gd name="connsiteX14" fmla="*/ 0 w 5005953"/>
                <a:gd name="connsiteY14" fmla="*/ 3311177 h 3326675"/>
                <a:gd name="connsiteX0" fmla="*/ 0 w 5005953"/>
                <a:gd name="connsiteY0" fmla="*/ 3311177 h 4649786"/>
                <a:gd name="connsiteX1" fmla="*/ 1681526 w 5005953"/>
                <a:gd name="connsiteY1" fmla="*/ 0 h 4649786"/>
                <a:gd name="connsiteX2" fmla="*/ 3336374 w 5005953"/>
                <a:gd name="connsiteY2" fmla="*/ 0 h 4649786"/>
                <a:gd name="connsiteX3" fmla="*/ 3320821 w 5005953"/>
                <a:gd name="connsiteY3" fmla="*/ 325433 h 4649786"/>
                <a:gd name="connsiteX4" fmla="*/ 2801604 w 5005953"/>
                <a:gd name="connsiteY4" fmla="*/ 317644 h 4649786"/>
                <a:gd name="connsiteX5" fmla="*/ 2793866 w 5005953"/>
                <a:gd name="connsiteY5" fmla="*/ 2216448 h 4649786"/>
                <a:gd name="connsiteX6" fmla="*/ 4676968 w 5005953"/>
                <a:gd name="connsiteY6" fmla="*/ 2208404 h 4649786"/>
                <a:gd name="connsiteX7" fmla="*/ 4669184 w 5005953"/>
                <a:gd name="connsiteY7" fmla="*/ 1658190 h 4649786"/>
                <a:gd name="connsiteX8" fmla="*/ 5005953 w 5005953"/>
                <a:gd name="connsiteY8" fmla="*/ 1665955 h 4649786"/>
                <a:gd name="connsiteX9" fmla="*/ 5005953 w 5005953"/>
                <a:gd name="connsiteY9" fmla="*/ 3326675 h 4649786"/>
                <a:gd name="connsiteX10" fmla="*/ 4661438 w 5005953"/>
                <a:gd name="connsiteY10" fmla="*/ 3301139 h 4649786"/>
                <a:gd name="connsiteX11" fmla="*/ 4669203 w 5005953"/>
                <a:gd name="connsiteY11" fmla="*/ 2781860 h 4649786"/>
                <a:gd name="connsiteX12" fmla="*/ 2793865 w 5005953"/>
                <a:gd name="connsiteY12" fmla="*/ 2805174 h 4649786"/>
                <a:gd name="connsiteX13" fmla="*/ 2793908 w 5005953"/>
                <a:gd name="connsiteY13" fmla="*/ 4649786 h 4649786"/>
                <a:gd name="connsiteX14" fmla="*/ 0 w 5005953"/>
                <a:gd name="connsiteY14" fmla="*/ 3311177 h 4649786"/>
                <a:gd name="connsiteX0" fmla="*/ 0 w 5005953"/>
                <a:gd name="connsiteY0" fmla="*/ 3311177 h 4649786"/>
                <a:gd name="connsiteX1" fmla="*/ 1681526 w 5005953"/>
                <a:gd name="connsiteY1" fmla="*/ 0 h 4649786"/>
                <a:gd name="connsiteX2" fmla="*/ 3336374 w 5005953"/>
                <a:gd name="connsiteY2" fmla="*/ 0 h 4649786"/>
                <a:gd name="connsiteX3" fmla="*/ 3320821 w 5005953"/>
                <a:gd name="connsiteY3" fmla="*/ 325433 h 4649786"/>
                <a:gd name="connsiteX4" fmla="*/ 2801604 w 5005953"/>
                <a:gd name="connsiteY4" fmla="*/ 317644 h 4649786"/>
                <a:gd name="connsiteX5" fmla="*/ 2793866 w 5005953"/>
                <a:gd name="connsiteY5" fmla="*/ 2216448 h 4649786"/>
                <a:gd name="connsiteX6" fmla="*/ 4676968 w 5005953"/>
                <a:gd name="connsiteY6" fmla="*/ 2208404 h 4649786"/>
                <a:gd name="connsiteX7" fmla="*/ 4669184 w 5005953"/>
                <a:gd name="connsiteY7" fmla="*/ 1658190 h 4649786"/>
                <a:gd name="connsiteX8" fmla="*/ 5005953 w 5005953"/>
                <a:gd name="connsiteY8" fmla="*/ 1665955 h 4649786"/>
                <a:gd name="connsiteX9" fmla="*/ 5005953 w 5005953"/>
                <a:gd name="connsiteY9" fmla="*/ 3326675 h 4649786"/>
                <a:gd name="connsiteX10" fmla="*/ 4661438 w 5005953"/>
                <a:gd name="connsiteY10" fmla="*/ 3301139 h 4649786"/>
                <a:gd name="connsiteX11" fmla="*/ 4669203 w 5005953"/>
                <a:gd name="connsiteY11" fmla="*/ 2781860 h 4649786"/>
                <a:gd name="connsiteX12" fmla="*/ 2793865 w 5005953"/>
                <a:gd name="connsiteY12" fmla="*/ 2805174 h 4649786"/>
                <a:gd name="connsiteX13" fmla="*/ 2793908 w 5005953"/>
                <a:gd name="connsiteY13" fmla="*/ 4649786 h 4649786"/>
                <a:gd name="connsiteX14" fmla="*/ 2576916 w 5005953"/>
                <a:gd name="connsiteY14" fmla="*/ 4541004 h 4649786"/>
                <a:gd name="connsiteX15" fmla="*/ 0 w 5005953"/>
                <a:gd name="connsiteY15" fmla="*/ 3311177 h 4649786"/>
                <a:gd name="connsiteX0" fmla="*/ 0 w 5005953"/>
                <a:gd name="connsiteY0" fmla="*/ 3311177 h 4649786"/>
                <a:gd name="connsiteX1" fmla="*/ 1681526 w 5005953"/>
                <a:gd name="connsiteY1" fmla="*/ 0 h 4649786"/>
                <a:gd name="connsiteX2" fmla="*/ 3336374 w 5005953"/>
                <a:gd name="connsiteY2" fmla="*/ 0 h 4649786"/>
                <a:gd name="connsiteX3" fmla="*/ 3320821 w 5005953"/>
                <a:gd name="connsiteY3" fmla="*/ 325433 h 4649786"/>
                <a:gd name="connsiteX4" fmla="*/ 2801604 w 5005953"/>
                <a:gd name="connsiteY4" fmla="*/ 317644 h 4649786"/>
                <a:gd name="connsiteX5" fmla="*/ 2793866 w 5005953"/>
                <a:gd name="connsiteY5" fmla="*/ 2216448 h 4649786"/>
                <a:gd name="connsiteX6" fmla="*/ 4676968 w 5005953"/>
                <a:gd name="connsiteY6" fmla="*/ 2208404 h 4649786"/>
                <a:gd name="connsiteX7" fmla="*/ 4669184 w 5005953"/>
                <a:gd name="connsiteY7" fmla="*/ 1658190 h 4649786"/>
                <a:gd name="connsiteX8" fmla="*/ 5005953 w 5005953"/>
                <a:gd name="connsiteY8" fmla="*/ 1665955 h 4649786"/>
                <a:gd name="connsiteX9" fmla="*/ 5005953 w 5005953"/>
                <a:gd name="connsiteY9" fmla="*/ 3326675 h 4649786"/>
                <a:gd name="connsiteX10" fmla="*/ 4661438 w 5005953"/>
                <a:gd name="connsiteY10" fmla="*/ 3301139 h 4649786"/>
                <a:gd name="connsiteX11" fmla="*/ 4669203 w 5005953"/>
                <a:gd name="connsiteY11" fmla="*/ 2781860 h 4649786"/>
                <a:gd name="connsiteX12" fmla="*/ 2793865 w 5005953"/>
                <a:gd name="connsiteY12" fmla="*/ 2805174 h 4649786"/>
                <a:gd name="connsiteX13" fmla="*/ 2793908 w 5005953"/>
                <a:gd name="connsiteY13" fmla="*/ 4649786 h 4649786"/>
                <a:gd name="connsiteX14" fmla="*/ 3328620 w 5005953"/>
                <a:gd name="connsiteY14" fmla="*/ 4649786 h 4649786"/>
                <a:gd name="connsiteX15" fmla="*/ 0 w 5005953"/>
                <a:gd name="connsiteY15" fmla="*/ 3311177 h 4649786"/>
                <a:gd name="connsiteX0" fmla="*/ 0 w 5005953"/>
                <a:gd name="connsiteY0" fmla="*/ 3311177 h 4649786"/>
                <a:gd name="connsiteX1" fmla="*/ 1681526 w 5005953"/>
                <a:gd name="connsiteY1" fmla="*/ 0 h 4649786"/>
                <a:gd name="connsiteX2" fmla="*/ 3336374 w 5005953"/>
                <a:gd name="connsiteY2" fmla="*/ 0 h 4649786"/>
                <a:gd name="connsiteX3" fmla="*/ 3320821 w 5005953"/>
                <a:gd name="connsiteY3" fmla="*/ 325433 h 4649786"/>
                <a:gd name="connsiteX4" fmla="*/ 2801604 w 5005953"/>
                <a:gd name="connsiteY4" fmla="*/ 317644 h 4649786"/>
                <a:gd name="connsiteX5" fmla="*/ 2793866 w 5005953"/>
                <a:gd name="connsiteY5" fmla="*/ 2216448 h 4649786"/>
                <a:gd name="connsiteX6" fmla="*/ 4676968 w 5005953"/>
                <a:gd name="connsiteY6" fmla="*/ 2208404 h 4649786"/>
                <a:gd name="connsiteX7" fmla="*/ 4669184 w 5005953"/>
                <a:gd name="connsiteY7" fmla="*/ 1658190 h 4649786"/>
                <a:gd name="connsiteX8" fmla="*/ 5005953 w 5005953"/>
                <a:gd name="connsiteY8" fmla="*/ 1665955 h 4649786"/>
                <a:gd name="connsiteX9" fmla="*/ 5005953 w 5005953"/>
                <a:gd name="connsiteY9" fmla="*/ 3326675 h 4649786"/>
                <a:gd name="connsiteX10" fmla="*/ 4661438 w 5005953"/>
                <a:gd name="connsiteY10" fmla="*/ 3301139 h 4649786"/>
                <a:gd name="connsiteX11" fmla="*/ 4669203 w 5005953"/>
                <a:gd name="connsiteY11" fmla="*/ 2781860 h 4649786"/>
                <a:gd name="connsiteX12" fmla="*/ 2793865 w 5005953"/>
                <a:gd name="connsiteY12" fmla="*/ 2805174 h 4649786"/>
                <a:gd name="connsiteX13" fmla="*/ 2793908 w 5005953"/>
                <a:gd name="connsiteY13" fmla="*/ 4649786 h 4649786"/>
                <a:gd name="connsiteX14" fmla="*/ 3328620 w 5005953"/>
                <a:gd name="connsiteY14" fmla="*/ 4649786 h 4649786"/>
                <a:gd name="connsiteX15" fmla="*/ 2956624 w 5005953"/>
                <a:gd name="connsiteY15" fmla="*/ 4494509 h 4649786"/>
                <a:gd name="connsiteX16" fmla="*/ 0 w 5005953"/>
                <a:gd name="connsiteY16" fmla="*/ 3311177 h 4649786"/>
                <a:gd name="connsiteX0" fmla="*/ 0 w 5005953"/>
                <a:gd name="connsiteY0" fmla="*/ 3311177 h 4990489"/>
                <a:gd name="connsiteX1" fmla="*/ 1681526 w 5005953"/>
                <a:gd name="connsiteY1" fmla="*/ 0 h 4990489"/>
                <a:gd name="connsiteX2" fmla="*/ 3336374 w 5005953"/>
                <a:gd name="connsiteY2" fmla="*/ 0 h 4990489"/>
                <a:gd name="connsiteX3" fmla="*/ 3320821 w 5005953"/>
                <a:gd name="connsiteY3" fmla="*/ 325433 h 4990489"/>
                <a:gd name="connsiteX4" fmla="*/ 2801604 w 5005953"/>
                <a:gd name="connsiteY4" fmla="*/ 317644 h 4990489"/>
                <a:gd name="connsiteX5" fmla="*/ 2793866 w 5005953"/>
                <a:gd name="connsiteY5" fmla="*/ 2216448 h 4990489"/>
                <a:gd name="connsiteX6" fmla="*/ 4676968 w 5005953"/>
                <a:gd name="connsiteY6" fmla="*/ 2208404 h 4990489"/>
                <a:gd name="connsiteX7" fmla="*/ 4669184 w 5005953"/>
                <a:gd name="connsiteY7" fmla="*/ 1658190 h 4990489"/>
                <a:gd name="connsiteX8" fmla="*/ 5005953 w 5005953"/>
                <a:gd name="connsiteY8" fmla="*/ 1665955 h 4990489"/>
                <a:gd name="connsiteX9" fmla="*/ 5005953 w 5005953"/>
                <a:gd name="connsiteY9" fmla="*/ 3326675 h 4990489"/>
                <a:gd name="connsiteX10" fmla="*/ 4661438 w 5005953"/>
                <a:gd name="connsiteY10" fmla="*/ 3301139 h 4990489"/>
                <a:gd name="connsiteX11" fmla="*/ 4669203 w 5005953"/>
                <a:gd name="connsiteY11" fmla="*/ 2781860 h 4990489"/>
                <a:gd name="connsiteX12" fmla="*/ 2793865 w 5005953"/>
                <a:gd name="connsiteY12" fmla="*/ 2805174 h 4990489"/>
                <a:gd name="connsiteX13" fmla="*/ 2793908 w 5005953"/>
                <a:gd name="connsiteY13" fmla="*/ 4649786 h 4990489"/>
                <a:gd name="connsiteX14" fmla="*/ 3328620 w 5005953"/>
                <a:gd name="connsiteY14" fmla="*/ 4649786 h 4990489"/>
                <a:gd name="connsiteX15" fmla="*/ 3328602 w 5005953"/>
                <a:gd name="connsiteY15" fmla="*/ 4990489 h 4990489"/>
                <a:gd name="connsiteX16" fmla="*/ 0 w 5005953"/>
                <a:gd name="connsiteY16" fmla="*/ 3311177 h 4990489"/>
                <a:gd name="connsiteX0" fmla="*/ 0 w 5005953"/>
                <a:gd name="connsiteY0" fmla="*/ 3311177 h 4990489"/>
                <a:gd name="connsiteX1" fmla="*/ 1681526 w 5005953"/>
                <a:gd name="connsiteY1" fmla="*/ 0 h 4990489"/>
                <a:gd name="connsiteX2" fmla="*/ 3336374 w 5005953"/>
                <a:gd name="connsiteY2" fmla="*/ 0 h 4990489"/>
                <a:gd name="connsiteX3" fmla="*/ 3320821 w 5005953"/>
                <a:gd name="connsiteY3" fmla="*/ 325433 h 4990489"/>
                <a:gd name="connsiteX4" fmla="*/ 2801604 w 5005953"/>
                <a:gd name="connsiteY4" fmla="*/ 317644 h 4990489"/>
                <a:gd name="connsiteX5" fmla="*/ 2793866 w 5005953"/>
                <a:gd name="connsiteY5" fmla="*/ 2216448 h 4990489"/>
                <a:gd name="connsiteX6" fmla="*/ 4676968 w 5005953"/>
                <a:gd name="connsiteY6" fmla="*/ 2208404 h 4990489"/>
                <a:gd name="connsiteX7" fmla="*/ 4669184 w 5005953"/>
                <a:gd name="connsiteY7" fmla="*/ 1658190 h 4990489"/>
                <a:gd name="connsiteX8" fmla="*/ 5005953 w 5005953"/>
                <a:gd name="connsiteY8" fmla="*/ 1665955 h 4990489"/>
                <a:gd name="connsiteX9" fmla="*/ 5005953 w 5005953"/>
                <a:gd name="connsiteY9" fmla="*/ 3326675 h 4990489"/>
                <a:gd name="connsiteX10" fmla="*/ 4661438 w 5005953"/>
                <a:gd name="connsiteY10" fmla="*/ 3301139 h 4990489"/>
                <a:gd name="connsiteX11" fmla="*/ 4669203 w 5005953"/>
                <a:gd name="connsiteY11" fmla="*/ 2781860 h 4990489"/>
                <a:gd name="connsiteX12" fmla="*/ 2793865 w 5005953"/>
                <a:gd name="connsiteY12" fmla="*/ 2805174 h 4990489"/>
                <a:gd name="connsiteX13" fmla="*/ 2793908 w 5005953"/>
                <a:gd name="connsiteY13" fmla="*/ 4649786 h 4990489"/>
                <a:gd name="connsiteX14" fmla="*/ 3328620 w 5005953"/>
                <a:gd name="connsiteY14" fmla="*/ 4649786 h 4990489"/>
                <a:gd name="connsiteX15" fmla="*/ 3328602 w 5005953"/>
                <a:gd name="connsiteY15" fmla="*/ 4990489 h 4990489"/>
                <a:gd name="connsiteX16" fmla="*/ 2026726 w 5005953"/>
                <a:gd name="connsiteY16" fmla="*/ 4331777 h 4990489"/>
                <a:gd name="connsiteX17" fmla="*/ 0 w 5005953"/>
                <a:gd name="connsiteY17" fmla="*/ 3311177 h 4990489"/>
                <a:gd name="connsiteX0" fmla="*/ 0 w 5005953"/>
                <a:gd name="connsiteY0" fmla="*/ 3311177 h 4990489"/>
                <a:gd name="connsiteX1" fmla="*/ 1681526 w 5005953"/>
                <a:gd name="connsiteY1" fmla="*/ 0 h 4990489"/>
                <a:gd name="connsiteX2" fmla="*/ 3336374 w 5005953"/>
                <a:gd name="connsiteY2" fmla="*/ 0 h 4990489"/>
                <a:gd name="connsiteX3" fmla="*/ 3320821 w 5005953"/>
                <a:gd name="connsiteY3" fmla="*/ 325433 h 4990489"/>
                <a:gd name="connsiteX4" fmla="*/ 2801604 w 5005953"/>
                <a:gd name="connsiteY4" fmla="*/ 317644 h 4990489"/>
                <a:gd name="connsiteX5" fmla="*/ 2793866 w 5005953"/>
                <a:gd name="connsiteY5" fmla="*/ 2216448 h 4990489"/>
                <a:gd name="connsiteX6" fmla="*/ 4676968 w 5005953"/>
                <a:gd name="connsiteY6" fmla="*/ 2208404 h 4990489"/>
                <a:gd name="connsiteX7" fmla="*/ 4669184 w 5005953"/>
                <a:gd name="connsiteY7" fmla="*/ 1658190 h 4990489"/>
                <a:gd name="connsiteX8" fmla="*/ 5005953 w 5005953"/>
                <a:gd name="connsiteY8" fmla="*/ 1665955 h 4990489"/>
                <a:gd name="connsiteX9" fmla="*/ 5005953 w 5005953"/>
                <a:gd name="connsiteY9" fmla="*/ 3326675 h 4990489"/>
                <a:gd name="connsiteX10" fmla="*/ 4661438 w 5005953"/>
                <a:gd name="connsiteY10" fmla="*/ 3301139 h 4990489"/>
                <a:gd name="connsiteX11" fmla="*/ 4669203 w 5005953"/>
                <a:gd name="connsiteY11" fmla="*/ 2781860 h 4990489"/>
                <a:gd name="connsiteX12" fmla="*/ 2793865 w 5005953"/>
                <a:gd name="connsiteY12" fmla="*/ 2805174 h 4990489"/>
                <a:gd name="connsiteX13" fmla="*/ 2793908 w 5005953"/>
                <a:gd name="connsiteY13" fmla="*/ 4649786 h 4990489"/>
                <a:gd name="connsiteX14" fmla="*/ 3328620 w 5005953"/>
                <a:gd name="connsiteY14" fmla="*/ 4649786 h 4990489"/>
                <a:gd name="connsiteX15" fmla="*/ 3328602 w 5005953"/>
                <a:gd name="connsiteY15" fmla="*/ 4990489 h 4990489"/>
                <a:gd name="connsiteX16" fmla="*/ 1685747 w 5005953"/>
                <a:gd name="connsiteY16" fmla="*/ 4990489 h 4990489"/>
                <a:gd name="connsiteX17" fmla="*/ 0 w 5005953"/>
                <a:gd name="connsiteY17" fmla="*/ 3311177 h 4990489"/>
                <a:gd name="connsiteX0" fmla="*/ 0 w 5005953"/>
                <a:gd name="connsiteY0" fmla="*/ 3311177 h 4990489"/>
                <a:gd name="connsiteX1" fmla="*/ 1681526 w 5005953"/>
                <a:gd name="connsiteY1" fmla="*/ 0 h 4990489"/>
                <a:gd name="connsiteX2" fmla="*/ 3336374 w 5005953"/>
                <a:gd name="connsiteY2" fmla="*/ 0 h 4990489"/>
                <a:gd name="connsiteX3" fmla="*/ 3320821 w 5005953"/>
                <a:gd name="connsiteY3" fmla="*/ 325433 h 4990489"/>
                <a:gd name="connsiteX4" fmla="*/ 2801604 w 5005953"/>
                <a:gd name="connsiteY4" fmla="*/ 317644 h 4990489"/>
                <a:gd name="connsiteX5" fmla="*/ 2793866 w 5005953"/>
                <a:gd name="connsiteY5" fmla="*/ 2216448 h 4990489"/>
                <a:gd name="connsiteX6" fmla="*/ 4676968 w 5005953"/>
                <a:gd name="connsiteY6" fmla="*/ 2208404 h 4990489"/>
                <a:gd name="connsiteX7" fmla="*/ 4669184 w 5005953"/>
                <a:gd name="connsiteY7" fmla="*/ 1658190 h 4990489"/>
                <a:gd name="connsiteX8" fmla="*/ 5005953 w 5005953"/>
                <a:gd name="connsiteY8" fmla="*/ 1665955 h 4990489"/>
                <a:gd name="connsiteX9" fmla="*/ 5005953 w 5005953"/>
                <a:gd name="connsiteY9" fmla="*/ 3326675 h 4990489"/>
                <a:gd name="connsiteX10" fmla="*/ 4661438 w 5005953"/>
                <a:gd name="connsiteY10" fmla="*/ 3301139 h 4990489"/>
                <a:gd name="connsiteX11" fmla="*/ 4669203 w 5005953"/>
                <a:gd name="connsiteY11" fmla="*/ 2781860 h 4990489"/>
                <a:gd name="connsiteX12" fmla="*/ 2793865 w 5005953"/>
                <a:gd name="connsiteY12" fmla="*/ 2805174 h 4990489"/>
                <a:gd name="connsiteX13" fmla="*/ 2793908 w 5005953"/>
                <a:gd name="connsiteY13" fmla="*/ 4649786 h 4990489"/>
                <a:gd name="connsiteX14" fmla="*/ 3328620 w 5005953"/>
                <a:gd name="connsiteY14" fmla="*/ 4649786 h 4990489"/>
                <a:gd name="connsiteX15" fmla="*/ 3328602 w 5005953"/>
                <a:gd name="connsiteY15" fmla="*/ 4990489 h 4990489"/>
                <a:gd name="connsiteX16" fmla="*/ 1685747 w 5005953"/>
                <a:gd name="connsiteY16" fmla="*/ 4990489 h 4990489"/>
                <a:gd name="connsiteX17" fmla="*/ 1461038 w 5005953"/>
                <a:gd name="connsiteY17" fmla="*/ 4773478 h 4990489"/>
                <a:gd name="connsiteX18" fmla="*/ 0 w 5005953"/>
                <a:gd name="connsiteY18" fmla="*/ 3311177 h 4990489"/>
                <a:gd name="connsiteX0" fmla="*/ 0 w 5005953"/>
                <a:gd name="connsiteY0" fmla="*/ 3311177 h 4990489"/>
                <a:gd name="connsiteX1" fmla="*/ 1681526 w 5005953"/>
                <a:gd name="connsiteY1" fmla="*/ 0 h 4990489"/>
                <a:gd name="connsiteX2" fmla="*/ 3336374 w 5005953"/>
                <a:gd name="connsiteY2" fmla="*/ 0 h 4990489"/>
                <a:gd name="connsiteX3" fmla="*/ 3320821 w 5005953"/>
                <a:gd name="connsiteY3" fmla="*/ 325433 h 4990489"/>
                <a:gd name="connsiteX4" fmla="*/ 2801604 w 5005953"/>
                <a:gd name="connsiteY4" fmla="*/ 317644 h 4990489"/>
                <a:gd name="connsiteX5" fmla="*/ 2793866 w 5005953"/>
                <a:gd name="connsiteY5" fmla="*/ 2216448 h 4990489"/>
                <a:gd name="connsiteX6" fmla="*/ 4676968 w 5005953"/>
                <a:gd name="connsiteY6" fmla="*/ 2208404 h 4990489"/>
                <a:gd name="connsiteX7" fmla="*/ 4669184 w 5005953"/>
                <a:gd name="connsiteY7" fmla="*/ 1658190 h 4990489"/>
                <a:gd name="connsiteX8" fmla="*/ 5005953 w 5005953"/>
                <a:gd name="connsiteY8" fmla="*/ 1665955 h 4990489"/>
                <a:gd name="connsiteX9" fmla="*/ 5005953 w 5005953"/>
                <a:gd name="connsiteY9" fmla="*/ 3326675 h 4990489"/>
                <a:gd name="connsiteX10" fmla="*/ 4661438 w 5005953"/>
                <a:gd name="connsiteY10" fmla="*/ 3301139 h 4990489"/>
                <a:gd name="connsiteX11" fmla="*/ 4669203 w 5005953"/>
                <a:gd name="connsiteY11" fmla="*/ 2781860 h 4990489"/>
                <a:gd name="connsiteX12" fmla="*/ 2793865 w 5005953"/>
                <a:gd name="connsiteY12" fmla="*/ 2805174 h 4990489"/>
                <a:gd name="connsiteX13" fmla="*/ 2793908 w 5005953"/>
                <a:gd name="connsiteY13" fmla="*/ 4649786 h 4990489"/>
                <a:gd name="connsiteX14" fmla="*/ 3328620 w 5005953"/>
                <a:gd name="connsiteY14" fmla="*/ 4649786 h 4990489"/>
                <a:gd name="connsiteX15" fmla="*/ 3328602 w 5005953"/>
                <a:gd name="connsiteY15" fmla="*/ 4990489 h 4990489"/>
                <a:gd name="connsiteX16" fmla="*/ 1685747 w 5005953"/>
                <a:gd name="connsiteY16" fmla="*/ 4990489 h 4990489"/>
                <a:gd name="connsiteX17" fmla="*/ 1670276 w 5005953"/>
                <a:gd name="connsiteY17" fmla="*/ 4649491 h 4990489"/>
                <a:gd name="connsiteX18" fmla="*/ 0 w 5005953"/>
                <a:gd name="connsiteY18" fmla="*/ 3311177 h 4990489"/>
                <a:gd name="connsiteX0" fmla="*/ 0 w 5005953"/>
                <a:gd name="connsiteY0" fmla="*/ 3311177 h 4990489"/>
                <a:gd name="connsiteX1" fmla="*/ 1681526 w 5005953"/>
                <a:gd name="connsiteY1" fmla="*/ 0 h 4990489"/>
                <a:gd name="connsiteX2" fmla="*/ 3336374 w 5005953"/>
                <a:gd name="connsiteY2" fmla="*/ 0 h 4990489"/>
                <a:gd name="connsiteX3" fmla="*/ 3320821 w 5005953"/>
                <a:gd name="connsiteY3" fmla="*/ 325433 h 4990489"/>
                <a:gd name="connsiteX4" fmla="*/ 2801604 w 5005953"/>
                <a:gd name="connsiteY4" fmla="*/ 317644 h 4990489"/>
                <a:gd name="connsiteX5" fmla="*/ 2793866 w 5005953"/>
                <a:gd name="connsiteY5" fmla="*/ 2216448 h 4990489"/>
                <a:gd name="connsiteX6" fmla="*/ 4676968 w 5005953"/>
                <a:gd name="connsiteY6" fmla="*/ 2208404 h 4990489"/>
                <a:gd name="connsiteX7" fmla="*/ 4669184 w 5005953"/>
                <a:gd name="connsiteY7" fmla="*/ 1658190 h 4990489"/>
                <a:gd name="connsiteX8" fmla="*/ 5005953 w 5005953"/>
                <a:gd name="connsiteY8" fmla="*/ 1665955 h 4990489"/>
                <a:gd name="connsiteX9" fmla="*/ 5005953 w 5005953"/>
                <a:gd name="connsiteY9" fmla="*/ 3326675 h 4990489"/>
                <a:gd name="connsiteX10" fmla="*/ 4661438 w 5005953"/>
                <a:gd name="connsiteY10" fmla="*/ 3301139 h 4990489"/>
                <a:gd name="connsiteX11" fmla="*/ 4669203 w 5005953"/>
                <a:gd name="connsiteY11" fmla="*/ 2781860 h 4990489"/>
                <a:gd name="connsiteX12" fmla="*/ 2793865 w 5005953"/>
                <a:gd name="connsiteY12" fmla="*/ 2805174 h 4990489"/>
                <a:gd name="connsiteX13" fmla="*/ 2793908 w 5005953"/>
                <a:gd name="connsiteY13" fmla="*/ 4649786 h 4990489"/>
                <a:gd name="connsiteX14" fmla="*/ 3328620 w 5005953"/>
                <a:gd name="connsiteY14" fmla="*/ 4649786 h 4990489"/>
                <a:gd name="connsiteX15" fmla="*/ 3328602 w 5005953"/>
                <a:gd name="connsiteY15" fmla="*/ 4990489 h 4990489"/>
                <a:gd name="connsiteX16" fmla="*/ 1685747 w 5005953"/>
                <a:gd name="connsiteY16" fmla="*/ 4990489 h 4990489"/>
                <a:gd name="connsiteX17" fmla="*/ 1670276 w 5005953"/>
                <a:gd name="connsiteY17" fmla="*/ 4649491 h 4990489"/>
                <a:gd name="connsiteX18" fmla="*/ 1406794 w 5005953"/>
                <a:gd name="connsiteY18" fmla="*/ 4440265 h 4990489"/>
                <a:gd name="connsiteX19" fmla="*/ 0 w 5005953"/>
                <a:gd name="connsiteY19" fmla="*/ 3311177 h 4990489"/>
                <a:gd name="connsiteX0" fmla="*/ 0 w 5005953"/>
                <a:gd name="connsiteY0" fmla="*/ 3311177 h 4990489"/>
                <a:gd name="connsiteX1" fmla="*/ 1681526 w 5005953"/>
                <a:gd name="connsiteY1" fmla="*/ 0 h 4990489"/>
                <a:gd name="connsiteX2" fmla="*/ 3336374 w 5005953"/>
                <a:gd name="connsiteY2" fmla="*/ 0 h 4990489"/>
                <a:gd name="connsiteX3" fmla="*/ 3320821 w 5005953"/>
                <a:gd name="connsiteY3" fmla="*/ 325433 h 4990489"/>
                <a:gd name="connsiteX4" fmla="*/ 2801604 w 5005953"/>
                <a:gd name="connsiteY4" fmla="*/ 317644 h 4990489"/>
                <a:gd name="connsiteX5" fmla="*/ 2793866 w 5005953"/>
                <a:gd name="connsiteY5" fmla="*/ 2216448 h 4990489"/>
                <a:gd name="connsiteX6" fmla="*/ 4676968 w 5005953"/>
                <a:gd name="connsiteY6" fmla="*/ 2208404 h 4990489"/>
                <a:gd name="connsiteX7" fmla="*/ 4669184 w 5005953"/>
                <a:gd name="connsiteY7" fmla="*/ 1658190 h 4990489"/>
                <a:gd name="connsiteX8" fmla="*/ 5005953 w 5005953"/>
                <a:gd name="connsiteY8" fmla="*/ 1665955 h 4990489"/>
                <a:gd name="connsiteX9" fmla="*/ 5005953 w 5005953"/>
                <a:gd name="connsiteY9" fmla="*/ 3326675 h 4990489"/>
                <a:gd name="connsiteX10" fmla="*/ 4661438 w 5005953"/>
                <a:gd name="connsiteY10" fmla="*/ 3301139 h 4990489"/>
                <a:gd name="connsiteX11" fmla="*/ 4669203 w 5005953"/>
                <a:gd name="connsiteY11" fmla="*/ 2781860 h 4990489"/>
                <a:gd name="connsiteX12" fmla="*/ 2793865 w 5005953"/>
                <a:gd name="connsiteY12" fmla="*/ 2805174 h 4990489"/>
                <a:gd name="connsiteX13" fmla="*/ 2793908 w 5005953"/>
                <a:gd name="connsiteY13" fmla="*/ 4649786 h 4990489"/>
                <a:gd name="connsiteX14" fmla="*/ 3328620 w 5005953"/>
                <a:gd name="connsiteY14" fmla="*/ 4649786 h 4990489"/>
                <a:gd name="connsiteX15" fmla="*/ 3328602 w 5005953"/>
                <a:gd name="connsiteY15" fmla="*/ 4990489 h 4990489"/>
                <a:gd name="connsiteX16" fmla="*/ 1685747 w 5005953"/>
                <a:gd name="connsiteY16" fmla="*/ 4990489 h 4990489"/>
                <a:gd name="connsiteX17" fmla="*/ 1670276 w 5005953"/>
                <a:gd name="connsiteY17" fmla="*/ 4649491 h 4990489"/>
                <a:gd name="connsiteX18" fmla="*/ 2197246 w 5005953"/>
                <a:gd name="connsiteY18" fmla="*/ 4664992 h 4990489"/>
                <a:gd name="connsiteX19" fmla="*/ 0 w 5005953"/>
                <a:gd name="connsiteY19" fmla="*/ 3311177 h 4990489"/>
                <a:gd name="connsiteX0" fmla="*/ 0 w 5005953"/>
                <a:gd name="connsiteY0" fmla="*/ 3311177 h 4990489"/>
                <a:gd name="connsiteX1" fmla="*/ 1681526 w 5005953"/>
                <a:gd name="connsiteY1" fmla="*/ 0 h 4990489"/>
                <a:gd name="connsiteX2" fmla="*/ 3336374 w 5005953"/>
                <a:gd name="connsiteY2" fmla="*/ 0 h 4990489"/>
                <a:gd name="connsiteX3" fmla="*/ 3320821 w 5005953"/>
                <a:gd name="connsiteY3" fmla="*/ 325433 h 4990489"/>
                <a:gd name="connsiteX4" fmla="*/ 2801604 w 5005953"/>
                <a:gd name="connsiteY4" fmla="*/ 317644 h 4990489"/>
                <a:gd name="connsiteX5" fmla="*/ 2793866 w 5005953"/>
                <a:gd name="connsiteY5" fmla="*/ 2216448 h 4990489"/>
                <a:gd name="connsiteX6" fmla="*/ 4676968 w 5005953"/>
                <a:gd name="connsiteY6" fmla="*/ 2208404 h 4990489"/>
                <a:gd name="connsiteX7" fmla="*/ 4669184 w 5005953"/>
                <a:gd name="connsiteY7" fmla="*/ 1658190 h 4990489"/>
                <a:gd name="connsiteX8" fmla="*/ 5005953 w 5005953"/>
                <a:gd name="connsiteY8" fmla="*/ 1665955 h 4990489"/>
                <a:gd name="connsiteX9" fmla="*/ 5005953 w 5005953"/>
                <a:gd name="connsiteY9" fmla="*/ 3326675 h 4990489"/>
                <a:gd name="connsiteX10" fmla="*/ 4661438 w 5005953"/>
                <a:gd name="connsiteY10" fmla="*/ 3301139 h 4990489"/>
                <a:gd name="connsiteX11" fmla="*/ 4669203 w 5005953"/>
                <a:gd name="connsiteY11" fmla="*/ 2781860 h 4990489"/>
                <a:gd name="connsiteX12" fmla="*/ 2793865 w 5005953"/>
                <a:gd name="connsiteY12" fmla="*/ 2805174 h 4990489"/>
                <a:gd name="connsiteX13" fmla="*/ 2793908 w 5005953"/>
                <a:gd name="connsiteY13" fmla="*/ 4649786 h 4990489"/>
                <a:gd name="connsiteX14" fmla="*/ 3328620 w 5005953"/>
                <a:gd name="connsiteY14" fmla="*/ 4649786 h 4990489"/>
                <a:gd name="connsiteX15" fmla="*/ 3328602 w 5005953"/>
                <a:gd name="connsiteY15" fmla="*/ 4990489 h 4990489"/>
                <a:gd name="connsiteX16" fmla="*/ 1685747 w 5005953"/>
                <a:gd name="connsiteY16" fmla="*/ 4990489 h 4990489"/>
                <a:gd name="connsiteX17" fmla="*/ 1670276 w 5005953"/>
                <a:gd name="connsiteY17" fmla="*/ 4649491 h 4990489"/>
                <a:gd name="connsiteX18" fmla="*/ 2197246 w 5005953"/>
                <a:gd name="connsiteY18" fmla="*/ 4664992 h 4990489"/>
                <a:gd name="connsiteX19" fmla="*/ 1654767 w 5005953"/>
                <a:gd name="connsiteY19" fmla="*/ 4331777 h 4990489"/>
                <a:gd name="connsiteX20" fmla="*/ 0 w 5005953"/>
                <a:gd name="connsiteY20" fmla="*/ 3311177 h 4990489"/>
                <a:gd name="connsiteX0" fmla="*/ 0 w 5005953"/>
                <a:gd name="connsiteY0" fmla="*/ 3311177 h 4990489"/>
                <a:gd name="connsiteX1" fmla="*/ 1681526 w 5005953"/>
                <a:gd name="connsiteY1" fmla="*/ 0 h 4990489"/>
                <a:gd name="connsiteX2" fmla="*/ 3336374 w 5005953"/>
                <a:gd name="connsiteY2" fmla="*/ 0 h 4990489"/>
                <a:gd name="connsiteX3" fmla="*/ 3320821 w 5005953"/>
                <a:gd name="connsiteY3" fmla="*/ 325433 h 4990489"/>
                <a:gd name="connsiteX4" fmla="*/ 2801604 w 5005953"/>
                <a:gd name="connsiteY4" fmla="*/ 317644 h 4990489"/>
                <a:gd name="connsiteX5" fmla="*/ 2793866 w 5005953"/>
                <a:gd name="connsiteY5" fmla="*/ 2216448 h 4990489"/>
                <a:gd name="connsiteX6" fmla="*/ 4676968 w 5005953"/>
                <a:gd name="connsiteY6" fmla="*/ 2208404 h 4990489"/>
                <a:gd name="connsiteX7" fmla="*/ 4669184 w 5005953"/>
                <a:gd name="connsiteY7" fmla="*/ 1658190 h 4990489"/>
                <a:gd name="connsiteX8" fmla="*/ 5005953 w 5005953"/>
                <a:gd name="connsiteY8" fmla="*/ 1665955 h 4990489"/>
                <a:gd name="connsiteX9" fmla="*/ 5005953 w 5005953"/>
                <a:gd name="connsiteY9" fmla="*/ 3326675 h 4990489"/>
                <a:gd name="connsiteX10" fmla="*/ 4661438 w 5005953"/>
                <a:gd name="connsiteY10" fmla="*/ 3301139 h 4990489"/>
                <a:gd name="connsiteX11" fmla="*/ 4669203 w 5005953"/>
                <a:gd name="connsiteY11" fmla="*/ 2781860 h 4990489"/>
                <a:gd name="connsiteX12" fmla="*/ 2793865 w 5005953"/>
                <a:gd name="connsiteY12" fmla="*/ 2805174 h 4990489"/>
                <a:gd name="connsiteX13" fmla="*/ 2793908 w 5005953"/>
                <a:gd name="connsiteY13" fmla="*/ 4649786 h 4990489"/>
                <a:gd name="connsiteX14" fmla="*/ 3328620 w 5005953"/>
                <a:gd name="connsiteY14" fmla="*/ 4649786 h 4990489"/>
                <a:gd name="connsiteX15" fmla="*/ 3328602 w 5005953"/>
                <a:gd name="connsiteY15" fmla="*/ 4990489 h 4990489"/>
                <a:gd name="connsiteX16" fmla="*/ 1685747 w 5005953"/>
                <a:gd name="connsiteY16" fmla="*/ 4990489 h 4990489"/>
                <a:gd name="connsiteX17" fmla="*/ 1670276 w 5005953"/>
                <a:gd name="connsiteY17" fmla="*/ 4649491 h 4990489"/>
                <a:gd name="connsiteX18" fmla="*/ 2197246 w 5005953"/>
                <a:gd name="connsiteY18" fmla="*/ 4664992 h 4990489"/>
                <a:gd name="connsiteX19" fmla="*/ 2212733 w 5005953"/>
                <a:gd name="connsiteY19" fmla="*/ 2766440 h 4990489"/>
                <a:gd name="connsiteX20" fmla="*/ 0 w 5005953"/>
                <a:gd name="connsiteY20" fmla="*/ 3311177 h 4990489"/>
                <a:gd name="connsiteX0" fmla="*/ 0 w 5005953"/>
                <a:gd name="connsiteY0" fmla="*/ 3311177 h 4990489"/>
                <a:gd name="connsiteX1" fmla="*/ 1681526 w 5005953"/>
                <a:gd name="connsiteY1" fmla="*/ 0 h 4990489"/>
                <a:gd name="connsiteX2" fmla="*/ 3336374 w 5005953"/>
                <a:gd name="connsiteY2" fmla="*/ 0 h 4990489"/>
                <a:gd name="connsiteX3" fmla="*/ 3320821 w 5005953"/>
                <a:gd name="connsiteY3" fmla="*/ 325433 h 4990489"/>
                <a:gd name="connsiteX4" fmla="*/ 2801604 w 5005953"/>
                <a:gd name="connsiteY4" fmla="*/ 317644 h 4990489"/>
                <a:gd name="connsiteX5" fmla="*/ 2793866 w 5005953"/>
                <a:gd name="connsiteY5" fmla="*/ 2216448 h 4990489"/>
                <a:gd name="connsiteX6" fmla="*/ 4676968 w 5005953"/>
                <a:gd name="connsiteY6" fmla="*/ 2208404 h 4990489"/>
                <a:gd name="connsiteX7" fmla="*/ 4669184 w 5005953"/>
                <a:gd name="connsiteY7" fmla="*/ 1658190 h 4990489"/>
                <a:gd name="connsiteX8" fmla="*/ 5005953 w 5005953"/>
                <a:gd name="connsiteY8" fmla="*/ 1665955 h 4990489"/>
                <a:gd name="connsiteX9" fmla="*/ 5005953 w 5005953"/>
                <a:gd name="connsiteY9" fmla="*/ 3326675 h 4990489"/>
                <a:gd name="connsiteX10" fmla="*/ 4661438 w 5005953"/>
                <a:gd name="connsiteY10" fmla="*/ 3301139 h 4990489"/>
                <a:gd name="connsiteX11" fmla="*/ 4669203 w 5005953"/>
                <a:gd name="connsiteY11" fmla="*/ 2781860 h 4990489"/>
                <a:gd name="connsiteX12" fmla="*/ 2793865 w 5005953"/>
                <a:gd name="connsiteY12" fmla="*/ 2805174 h 4990489"/>
                <a:gd name="connsiteX13" fmla="*/ 2793908 w 5005953"/>
                <a:gd name="connsiteY13" fmla="*/ 4649786 h 4990489"/>
                <a:gd name="connsiteX14" fmla="*/ 3328620 w 5005953"/>
                <a:gd name="connsiteY14" fmla="*/ 4649786 h 4990489"/>
                <a:gd name="connsiteX15" fmla="*/ 3328602 w 5005953"/>
                <a:gd name="connsiteY15" fmla="*/ 4990489 h 4990489"/>
                <a:gd name="connsiteX16" fmla="*/ 1685747 w 5005953"/>
                <a:gd name="connsiteY16" fmla="*/ 4990489 h 4990489"/>
                <a:gd name="connsiteX17" fmla="*/ 1670276 w 5005953"/>
                <a:gd name="connsiteY17" fmla="*/ 4649491 h 4990489"/>
                <a:gd name="connsiteX18" fmla="*/ 2197246 w 5005953"/>
                <a:gd name="connsiteY18" fmla="*/ 4664992 h 4990489"/>
                <a:gd name="connsiteX19" fmla="*/ 2212733 w 5005953"/>
                <a:gd name="connsiteY19" fmla="*/ 2766440 h 4990489"/>
                <a:gd name="connsiteX20" fmla="*/ 771363 w 5005953"/>
                <a:gd name="connsiteY20" fmla="*/ 3115160 h 4990489"/>
                <a:gd name="connsiteX21" fmla="*/ 0 w 5005953"/>
                <a:gd name="connsiteY21" fmla="*/ 3311177 h 4990489"/>
                <a:gd name="connsiteX0" fmla="*/ 0 w 5005953"/>
                <a:gd name="connsiteY0" fmla="*/ 3311177 h 4990489"/>
                <a:gd name="connsiteX1" fmla="*/ 1681526 w 5005953"/>
                <a:gd name="connsiteY1" fmla="*/ 0 h 4990489"/>
                <a:gd name="connsiteX2" fmla="*/ 3336374 w 5005953"/>
                <a:gd name="connsiteY2" fmla="*/ 0 h 4990489"/>
                <a:gd name="connsiteX3" fmla="*/ 3320821 w 5005953"/>
                <a:gd name="connsiteY3" fmla="*/ 325433 h 4990489"/>
                <a:gd name="connsiteX4" fmla="*/ 2801604 w 5005953"/>
                <a:gd name="connsiteY4" fmla="*/ 317644 h 4990489"/>
                <a:gd name="connsiteX5" fmla="*/ 2793866 w 5005953"/>
                <a:gd name="connsiteY5" fmla="*/ 2216448 h 4990489"/>
                <a:gd name="connsiteX6" fmla="*/ 4676968 w 5005953"/>
                <a:gd name="connsiteY6" fmla="*/ 2208404 h 4990489"/>
                <a:gd name="connsiteX7" fmla="*/ 4669184 w 5005953"/>
                <a:gd name="connsiteY7" fmla="*/ 1658190 h 4990489"/>
                <a:gd name="connsiteX8" fmla="*/ 5005953 w 5005953"/>
                <a:gd name="connsiteY8" fmla="*/ 1665955 h 4990489"/>
                <a:gd name="connsiteX9" fmla="*/ 5005953 w 5005953"/>
                <a:gd name="connsiteY9" fmla="*/ 3326675 h 4990489"/>
                <a:gd name="connsiteX10" fmla="*/ 4661438 w 5005953"/>
                <a:gd name="connsiteY10" fmla="*/ 3301139 h 4990489"/>
                <a:gd name="connsiteX11" fmla="*/ 4669203 w 5005953"/>
                <a:gd name="connsiteY11" fmla="*/ 2781860 h 4990489"/>
                <a:gd name="connsiteX12" fmla="*/ 2793865 w 5005953"/>
                <a:gd name="connsiteY12" fmla="*/ 2805174 h 4990489"/>
                <a:gd name="connsiteX13" fmla="*/ 2793908 w 5005953"/>
                <a:gd name="connsiteY13" fmla="*/ 4649786 h 4990489"/>
                <a:gd name="connsiteX14" fmla="*/ 3328620 w 5005953"/>
                <a:gd name="connsiteY14" fmla="*/ 4649786 h 4990489"/>
                <a:gd name="connsiteX15" fmla="*/ 3328602 w 5005953"/>
                <a:gd name="connsiteY15" fmla="*/ 4990489 h 4990489"/>
                <a:gd name="connsiteX16" fmla="*/ 1685747 w 5005953"/>
                <a:gd name="connsiteY16" fmla="*/ 4990489 h 4990489"/>
                <a:gd name="connsiteX17" fmla="*/ 1670276 w 5005953"/>
                <a:gd name="connsiteY17" fmla="*/ 4649491 h 4990489"/>
                <a:gd name="connsiteX18" fmla="*/ 2197246 w 5005953"/>
                <a:gd name="connsiteY18" fmla="*/ 4664992 h 4990489"/>
                <a:gd name="connsiteX19" fmla="*/ 2212733 w 5005953"/>
                <a:gd name="connsiteY19" fmla="*/ 2766440 h 4990489"/>
                <a:gd name="connsiteX20" fmla="*/ 345139 w 5005953"/>
                <a:gd name="connsiteY20" fmla="*/ 2805191 h 4990489"/>
                <a:gd name="connsiteX21" fmla="*/ 0 w 5005953"/>
                <a:gd name="connsiteY21" fmla="*/ 3311177 h 4990489"/>
                <a:gd name="connsiteX0" fmla="*/ 0 w 5005953"/>
                <a:gd name="connsiteY0" fmla="*/ 3311177 h 4990489"/>
                <a:gd name="connsiteX1" fmla="*/ 1681526 w 5005953"/>
                <a:gd name="connsiteY1" fmla="*/ 0 h 4990489"/>
                <a:gd name="connsiteX2" fmla="*/ 3336374 w 5005953"/>
                <a:gd name="connsiteY2" fmla="*/ 0 h 4990489"/>
                <a:gd name="connsiteX3" fmla="*/ 3320821 w 5005953"/>
                <a:gd name="connsiteY3" fmla="*/ 325433 h 4990489"/>
                <a:gd name="connsiteX4" fmla="*/ 2801604 w 5005953"/>
                <a:gd name="connsiteY4" fmla="*/ 317644 h 4990489"/>
                <a:gd name="connsiteX5" fmla="*/ 2793866 w 5005953"/>
                <a:gd name="connsiteY5" fmla="*/ 2216448 h 4990489"/>
                <a:gd name="connsiteX6" fmla="*/ 4676968 w 5005953"/>
                <a:gd name="connsiteY6" fmla="*/ 2208404 h 4990489"/>
                <a:gd name="connsiteX7" fmla="*/ 4669184 w 5005953"/>
                <a:gd name="connsiteY7" fmla="*/ 1658190 h 4990489"/>
                <a:gd name="connsiteX8" fmla="*/ 5005953 w 5005953"/>
                <a:gd name="connsiteY8" fmla="*/ 1665955 h 4990489"/>
                <a:gd name="connsiteX9" fmla="*/ 5005953 w 5005953"/>
                <a:gd name="connsiteY9" fmla="*/ 3326675 h 4990489"/>
                <a:gd name="connsiteX10" fmla="*/ 4661438 w 5005953"/>
                <a:gd name="connsiteY10" fmla="*/ 3301139 h 4990489"/>
                <a:gd name="connsiteX11" fmla="*/ 4669203 w 5005953"/>
                <a:gd name="connsiteY11" fmla="*/ 2781860 h 4990489"/>
                <a:gd name="connsiteX12" fmla="*/ 2793865 w 5005953"/>
                <a:gd name="connsiteY12" fmla="*/ 2805174 h 4990489"/>
                <a:gd name="connsiteX13" fmla="*/ 2793908 w 5005953"/>
                <a:gd name="connsiteY13" fmla="*/ 4649786 h 4990489"/>
                <a:gd name="connsiteX14" fmla="*/ 3328620 w 5005953"/>
                <a:gd name="connsiteY14" fmla="*/ 4649786 h 4990489"/>
                <a:gd name="connsiteX15" fmla="*/ 3328602 w 5005953"/>
                <a:gd name="connsiteY15" fmla="*/ 4990489 h 4990489"/>
                <a:gd name="connsiteX16" fmla="*/ 1685747 w 5005953"/>
                <a:gd name="connsiteY16" fmla="*/ 4990489 h 4990489"/>
                <a:gd name="connsiteX17" fmla="*/ 1670276 w 5005953"/>
                <a:gd name="connsiteY17" fmla="*/ 4649491 h 4990489"/>
                <a:gd name="connsiteX18" fmla="*/ 2197246 w 5005953"/>
                <a:gd name="connsiteY18" fmla="*/ 4664992 h 4990489"/>
                <a:gd name="connsiteX19" fmla="*/ 2212733 w 5005953"/>
                <a:gd name="connsiteY19" fmla="*/ 2766440 h 4990489"/>
                <a:gd name="connsiteX20" fmla="*/ 345139 w 5005953"/>
                <a:gd name="connsiteY20" fmla="*/ 2805191 h 4990489"/>
                <a:gd name="connsiteX21" fmla="*/ 186626 w 5005953"/>
                <a:gd name="connsiteY21" fmla="*/ 3029919 h 4990489"/>
                <a:gd name="connsiteX22" fmla="*/ 0 w 5005953"/>
                <a:gd name="connsiteY22" fmla="*/ 3311177 h 4990489"/>
                <a:gd name="connsiteX0" fmla="*/ 0 w 5005953"/>
                <a:gd name="connsiteY0" fmla="*/ 3311177 h 4990489"/>
                <a:gd name="connsiteX1" fmla="*/ 1681526 w 5005953"/>
                <a:gd name="connsiteY1" fmla="*/ 0 h 4990489"/>
                <a:gd name="connsiteX2" fmla="*/ 3336374 w 5005953"/>
                <a:gd name="connsiteY2" fmla="*/ 0 h 4990489"/>
                <a:gd name="connsiteX3" fmla="*/ 3320821 w 5005953"/>
                <a:gd name="connsiteY3" fmla="*/ 325433 h 4990489"/>
                <a:gd name="connsiteX4" fmla="*/ 2801604 w 5005953"/>
                <a:gd name="connsiteY4" fmla="*/ 317644 h 4990489"/>
                <a:gd name="connsiteX5" fmla="*/ 2793866 w 5005953"/>
                <a:gd name="connsiteY5" fmla="*/ 2216448 h 4990489"/>
                <a:gd name="connsiteX6" fmla="*/ 4676968 w 5005953"/>
                <a:gd name="connsiteY6" fmla="*/ 2208404 h 4990489"/>
                <a:gd name="connsiteX7" fmla="*/ 4669184 w 5005953"/>
                <a:gd name="connsiteY7" fmla="*/ 1658190 h 4990489"/>
                <a:gd name="connsiteX8" fmla="*/ 5005953 w 5005953"/>
                <a:gd name="connsiteY8" fmla="*/ 1665955 h 4990489"/>
                <a:gd name="connsiteX9" fmla="*/ 5005953 w 5005953"/>
                <a:gd name="connsiteY9" fmla="*/ 3326675 h 4990489"/>
                <a:gd name="connsiteX10" fmla="*/ 4661438 w 5005953"/>
                <a:gd name="connsiteY10" fmla="*/ 3301139 h 4990489"/>
                <a:gd name="connsiteX11" fmla="*/ 4669203 w 5005953"/>
                <a:gd name="connsiteY11" fmla="*/ 2781860 h 4990489"/>
                <a:gd name="connsiteX12" fmla="*/ 2793865 w 5005953"/>
                <a:gd name="connsiteY12" fmla="*/ 2805174 h 4990489"/>
                <a:gd name="connsiteX13" fmla="*/ 2793908 w 5005953"/>
                <a:gd name="connsiteY13" fmla="*/ 4649786 h 4990489"/>
                <a:gd name="connsiteX14" fmla="*/ 3328620 w 5005953"/>
                <a:gd name="connsiteY14" fmla="*/ 4649786 h 4990489"/>
                <a:gd name="connsiteX15" fmla="*/ 3328602 w 5005953"/>
                <a:gd name="connsiteY15" fmla="*/ 4990489 h 4990489"/>
                <a:gd name="connsiteX16" fmla="*/ 1685747 w 5005953"/>
                <a:gd name="connsiteY16" fmla="*/ 4990489 h 4990489"/>
                <a:gd name="connsiteX17" fmla="*/ 1670276 w 5005953"/>
                <a:gd name="connsiteY17" fmla="*/ 4649491 h 4990489"/>
                <a:gd name="connsiteX18" fmla="*/ 2197246 w 5005953"/>
                <a:gd name="connsiteY18" fmla="*/ 4664992 h 4990489"/>
                <a:gd name="connsiteX19" fmla="*/ 2212733 w 5005953"/>
                <a:gd name="connsiteY19" fmla="*/ 2766440 h 4990489"/>
                <a:gd name="connsiteX20" fmla="*/ 345139 w 5005953"/>
                <a:gd name="connsiteY20" fmla="*/ 2805191 h 4990489"/>
                <a:gd name="connsiteX21" fmla="*/ 333868 w 5005953"/>
                <a:gd name="connsiteY21" fmla="*/ 3301142 h 4990489"/>
                <a:gd name="connsiteX22" fmla="*/ 0 w 5005953"/>
                <a:gd name="connsiteY22" fmla="*/ 3311177 h 4990489"/>
                <a:gd name="connsiteX0" fmla="*/ 0 w 5005953"/>
                <a:gd name="connsiteY0" fmla="*/ 3311177 h 4990489"/>
                <a:gd name="connsiteX1" fmla="*/ 376156 w 5005953"/>
                <a:gd name="connsiteY1" fmla="*/ 2533973 h 4990489"/>
                <a:gd name="connsiteX2" fmla="*/ 1681526 w 5005953"/>
                <a:gd name="connsiteY2" fmla="*/ 0 h 4990489"/>
                <a:gd name="connsiteX3" fmla="*/ 3336374 w 5005953"/>
                <a:gd name="connsiteY3" fmla="*/ 0 h 4990489"/>
                <a:gd name="connsiteX4" fmla="*/ 3320821 w 5005953"/>
                <a:gd name="connsiteY4" fmla="*/ 325433 h 4990489"/>
                <a:gd name="connsiteX5" fmla="*/ 2801604 w 5005953"/>
                <a:gd name="connsiteY5" fmla="*/ 317644 h 4990489"/>
                <a:gd name="connsiteX6" fmla="*/ 2793866 w 5005953"/>
                <a:gd name="connsiteY6" fmla="*/ 2216448 h 4990489"/>
                <a:gd name="connsiteX7" fmla="*/ 4676968 w 5005953"/>
                <a:gd name="connsiteY7" fmla="*/ 2208404 h 4990489"/>
                <a:gd name="connsiteX8" fmla="*/ 4669184 w 5005953"/>
                <a:gd name="connsiteY8" fmla="*/ 1658190 h 4990489"/>
                <a:gd name="connsiteX9" fmla="*/ 5005953 w 5005953"/>
                <a:gd name="connsiteY9" fmla="*/ 1665955 h 4990489"/>
                <a:gd name="connsiteX10" fmla="*/ 5005953 w 5005953"/>
                <a:gd name="connsiteY10" fmla="*/ 3326675 h 4990489"/>
                <a:gd name="connsiteX11" fmla="*/ 4661438 w 5005953"/>
                <a:gd name="connsiteY11" fmla="*/ 3301139 h 4990489"/>
                <a:gd name="connsiteX12" fmla="*/ 4669203 w 5005953"/>
                <a:gd name="connsiteY12" fmla="*/ 2781860 h 4990489"/>
                <a:gd name="connsiteX13" fmla="*/ 2793865 w 5005953"/>
                <a:gd name="connsiteY13" fmla="*/ 2805174 h 4990489"/>
                <a:gd name="connsiteX14" fmla="*/ 2793908 w 5005953"/>
                <a:gd name="connsiteY14" fmla="*/ 4649786 h 4990489"/>
                <a:gd name="connsiteX15" fmla="*/ 3328620 w 5005953"/>
                <a:gd name="connsiteY15" fmla="*/ 4649786 h 4990489"/>
                <a:gd name="connsiteX16" fmla="*/ 3328602 w 5005953"/>
                <a:gd name="connsiteY16" fmla="*/ 4990489 h 4990489"/>
                <a:gd name="connsiteX17" fmla="*/ 1685747 w 5005953"/>
                <a:gd name="connsiteY17" fmla="*/ 4990489 h 4990489"/>
                <a:gd name="connsiteX18" fmla="*/ 1670276 w 5005953"/>
                <a:gd name="connsiteY18" fmla="*/ 4649491 h 4990489"/>
                <a:gd name="connsiteX19" fmla="*/ 2197246 w 5005953"/>
                <a:gd name="connsiteY19" fmla="*/ 4664992 h 4990489"/>
                <a:gd name="connsiteX20" fmla="*/ 2212733 w 5005953"/>
                <a:gd name="connsiteY20" fmla="*/ 2766440 h 4990489"/>
                <a:gd name="connsiteX21" fmla="*/ 345139 w 5005953"/>
                <a:gd name="connsiteY21" fmla="*/ 2805191 h 4990489"/>
                <a:gd name="connsiteX22" fmla="*/ 333868 w 5005953"/>
                <a:gd name="connsiteY22" fmla="*/ 3301142 h 4990489"/>
                <a:gd name="connsiteX23" fmla="*/ 0 w 5005953"/>
                <a:gd name="connsiteY23" fmla="*/ 3311177 h 4990489"/>
                <a:gd name="connsiteX0" fmla="*/ 0 w 5005953"/>
                <a:gd name="connsiteY0" fmla="*/ 3311177 h 4990489"/>
                <a:gd name="connsiteX1" fmla="*/ 11928 w 5005953"/>
                <a:gd name="connsiteY1" fmla="*/ 1681562 h 4990489"/>
                <a:gd name="connsiteX2" fmla="*/ 1681526 w 5005953"/>
                <a:gd name="connsiteY2" fmla="*/ 0 h 4990489"/>
                <a:gd name="connsiteX3" fmla="*/ 3336374 w 5005953"/>
                <a:gd name="connsiteY3" fmla="*/ 0 h 4990489"/>
                <a:gd name="connsiteX4" fmla="*/ 3320821 w 5005953"/>
                <a:gd name="connsiteY4" fmla="*/ 325433 h 4990489"/>
                <a:gd name="connsiteX5" fmla="*/ 2801604 w 5005953"/>
                <a:gd name="connsiteY5" fmla="*/ 317644 h 4990489"/>
                <a:gd name="connsiteX6" fmla="*/ 2793866 w 5005953"/>
                <a:gd name="connsiteY6" fmla="*/ 2216448 h 4990489"/>
                <a:gd name="connsiteX7" fmla="*/ 4676968 w 5005953"/>
                <a:gd name="connsiteY7" fmla="*/ 2208404 h 4990489"/>
                <a:gd name="connsiteX8" fmla="*/ 4669184 w 5005953"/>
                <a:gd name="connsiteY8" fmla="*/ 1658190 h 4990489"/>
                <a:gd name="connsiteX9" fmla="*/ 5005953 w 5005953"/>
                <a:gd name="connsiteY9" fmla="*/ 1665955 h 4990489"/>
                <a:gd name="connsiteX10" fmla="*/ 5005953 w 5005953"/>
                <a:gd name="connsiteY10" fmla="*/ 3326675 h 4990489"/>
                <a:gd name="connsiteX11" fmla="*/ 4661438 w 5005953"/>
                <a:gd name="connsiteY11" fmla="*/ 3301139 h 4990489"/>
                <a:gd name="connsiteX12" fmla="*/ 4669203 w 5005953"/>
                <a:gd name="connsiteY12" fmla="*/ 2781860 h 4990489"/>
                <a:gd name="connsiteX13" fmla="*/ 2793865 w 5005953"/>
                <a:gd name="connsiteY13" fmla="*/ 2805174 h 4990489"/>
                <a:gd name="connsiteX14" fmla="*/ 2793908 w 5005953"/>
                <a:gd name="connsiteY14" fmla="*/ 4649786 h 4990489"/>
                <a:gd name="connsiteX15" fmla="*/ 3328620 w 5005953"/>
                <a:gd name="connsiteY15" fmla="*/ 4649786 h 4990489"/>
                <a:gd name="connsiteX16" fmla="*/ 3328602 w 5005953"/>
                <a:gd name="connsiteY16" fmla="*/ 4990489 h 4990489"/>
                <a:gd name="connsiteX17" fmla="*/ 1685747 w 5005953"/>
                <a:gd name="connsiteY17" fmla="*/ 4990489 h 4990489"/>
                <a:gd name="connsiteX18" fmla="*/ 1670276 w 5005953"/>
                <a:gd name="connsiteY18" fmla="*/ 4649491 h 4990489"/>
                <a:gd name="connsiteX19" fmla="*/ 2197246 w 5005953"/>
                <a:gd name="connsiteY19" fmla="*/ 4664992 h 4990489"/>
                <a:gd name="connsiteX20" fmla="*/ 2212733 w 5005953"/>
                <a:gd name="connsiteY20" fmla="*/ 2766440 h 4990489"/>
                <a:gd name="connsiteX21" fmla="*/ 345139 w 5005953"/>
                <a:gd name="connsiteY21" fmla="*/ 2805191 h 4990489"/>
                <a:gd name="connsiteX22" fmla="*/ 333868 w 5005953"/>
                <a:gd name="connsiteY22" fmla="*/ 3301142 h 4990489"/>
                <a:gd name="connsiteX23" fmla="*/ 0 w 5005953"/>
                <a:gd name="connsiteY23" fmla="*/ 3311177 h 4990489"/>
                <a:gd name="connsiteX0" fmla="*/ 0 w 5005953"/>
                <a:gd name="connsiteY0" fmla="*/ 3311177 h 4990489"/>
                <a:gd name="connsiteX1" fmla="*/ 11928 w 5005953"/>
                <a:gd name="connsiteY1" fmla="*/ 1681562 h 4990489"/>
                <a:gd name="connsiteX2" fmla="*/ 383905 w 5005953"/>
                <a:gd name="connsiteY2" fmla="*/ 1286360 h 4990489"/>
                <a:gd name="connsiteX3" fmla="*/ 1681526 w 5005953"/>
                <a:gd name="connsiteY3" fmla="*/ 0 h 4990489"/>
                <a:gd name="connsiteX4" fmla="*/ 3336374 w 5005953"/>
                <a:gd name="connsiteY4" fmla="*/ 0 h 4990489"/>
                <a:gd name="connsiteX5" fmla="*/ 3320821 w 5005953"/>
                <a:gd name="connsiteY5" fmla="*/ 325433 h 4990489"/>
                <a:gd name="connsiteX6" fmla="*/ 2801604 w 5005953"/>
                <a:gd name="connsiteY6" fmla="*/ 317644 h 4990489"/>
                <a:gd name="connsiteX7" fmla="*/ 2793866 w 5005953"/>
                <a:gd name="connsiteY7" fmla="*/ 2216448 h 4990489"/>
                <a:gd name="connsiteX8" fmla="*/ 4676968 w 5005953"/>
                <a:gd name="connsiteY8" fmla="*/ 2208404 h 4990489"/>
                <a:gd name="connsiteX9" fmla="*/ 4669184 w 5005953"/>
                <a:gd name="connsiteY9" fmla="*/ 1658190 h 4990489"/>
                <a:gd name="connsiteX10" fmla="*/ 5005953 w 5005953"/>
                <a:gd name="connsiteY10" fmla="*/ 1665955 h 4990489"/>
                <a:gd name="connsiteX11" fmla="*/ 5005953 w 5005953"/>
                <a:gd name="connsiteY11" fmla="*/ 3326675 h 4990489"/>
                <a:gd name="connsiteX12" fmla="*/ 4661438 w 5005953"/>
                <a:gd name="connsiteY12" fmla="*/ 3301139 h 4990489"/>
                <a:gd name="connsiteX13" fmla="*/ 4669203 w 5005953"/>
                <a:gd name="connsiteY13" fmla="*/ 2781860 h 4990489"/>
                <a:gd name="connsiteX14" fmla="*/ 2793865 w 5005953"/>
                <a:gd name="connsiteY14" fmla="*/ 2805174 h 4990489"/>
                <a:gd name="connsiteX15" fmla="*/ 2793908 w 5005953"/>
                <a:gd name="connsiteY15" fmla="*/ 4649786 h 4990489"/>
                <a:gd name="connsiteX16" fmla="*/ 3328620 w 5005953"/>
                <a:gd name="connsiteY16" fmla="*/ 4649786 h 4990489"/>
                <a:gd name="connsiteX17" fmla="*/ 3328602 w 5005953"/>
                <a:gd name="connsiteY17" fmla="*/ 4990489 h 4990489"/>
                <a:gd name="connsiteX18" fmla="*/ 1685747 w 5005953"/>
                <a:gd name="connsiteY18" fmla="*/ 4990489 h 4990489"/>
                <a:gd name="connsiteX19" fmla="*/ 1670276 w 5005953"/>
                <a:gd name="connsiteY19" fmla="*/ 4649491 h 4990489"/>
                <a:gd name="connsiteX20" fmla="*/ 2197246 w 5005953"/>
                <a:gd name="connsiteY20" fmla="*/ 4664992 h 4990489"/>
                <a:gd name="connsiteX21" fmla="*/ 2212733 w 5005953"/>
                <a:gd name="connsiteY21" fmla="*/ 2766440 h 4990489"/>
                <a:gd name="connsiteX22" fmla="*/ 345139 w 5005953"/>
                <a:gd name="connsiteY22" fmla="*/ 2805191 h 4990489"/>
                <a:gd name="connsiteX23" fmla="*/ 333868 w 5005953"/>
                <a:gd name="connsiteY23" fmla="*/ 3301142 h 4990489"/>
                <a:gd name="connsiteX24" fmla="*/ 0 w 5005953"/>
                <a:gd name="connsiteY24" fmla="*/ 3311177 h 4990489"/>
                <a:gd name="connsiteX0" fmla="*/ 0 w 5005953"/>
                <a:gd name="connsiteY0" fmla="*/ 3311177 h 4990489"/>
                <a:gd name="connsiteX1" fmla="*/ 11928 w 5005953"/>
                <a:gd name="connsiteY1" fmla="*/ 1681562 h 4990489"/>
                <a:gd name="connsiteX2" fmla="*/ 337408 w 5005953"/>
                <a:gd name="connsiteY2" fmla="*/ 1673819 h 4990489"/>
                <a:gd name="connsiteX3" fmla="*/ 1681526 w 5005953"/>
                <a:gd name="connsiteY3" fmla="*/ 0 h 4990489"/>
                <a:gd name="connsiteX4" fmla="*/ 3336374 w 5005953"/>
                <a:gd name="connsiteY4" fmla="*/ 0 h 4990489"/>
                <a:gd name="connsiteX5" fmla="*/ 3320821 w 5005953"/>
                <a:gd name="connsiteY5" fmla="*/ 325433 h 4990489"/>
                <a:gd name="connsiteX6" fmla="*/ 2801604 w 5005953"/>
                <a:gd name="connsiteY6" fmla="*/ 317644 h 4990489"/>
                <a:gd name="connsiteX7" fmla="*/ 2793866 w 5005953"/>
                <a:gd name="connsiteY7" fmla="*/ 2216448 h 4990489"/>
                <a:gd name="connsiteX8" fmla="*/ 4676968 w 5005953"/>
                <a:gd name="connsiteY8" fmla="*/ 2208404 h 4990489"/>
                <a:gd name="connsiteX9" fmla="*/ 4669184 w 5005953"/>
                <a:gd name="connsiteY9" fmla="*/ 1658190 h 4990489"/>
                <a:gd name="connsiteX10" fmla="*/ 5005953 w 5005953"/>
                <a:gd name="connsiteY10" fmla="*/ 1665955 h 4990489"/>
                <a:gd name="connsiteX11" fmla="*/ 5005953 w 5005953"/>
                <a:gd name="connsiteY11" fmla="*/ 3326675 h 4990489"/>
                <a:gd name="connsiteX12" fmla="*/ 4661438 w 5005953"/>
                <a:gd name="connsiteY12" fmla="*/ 3301139 h 4990489"/>
                <a:gd name="connsiteX13" fmla="*/ 4669203 w 5005953"/>
                <a:gd name="connsiteY13" fmla="*/ 2781860 h 4990489"/>
                <a:gd name="connsiteX14" fmla="*/ 2793865 w 5005953"/>
                <a:gd name="connsiteY14" fmla="*/ 2805174 h 4990489"/>
                <a:gd name="connsiteX15" fmla="*/ 2793908 w 5005953"/>
                <a:gd name="connsiteY15" fmla="*/ 4649786 h 4990489"/>
                <a:gd name="connsiteX16" fmla="*/ 3328620 w 5005953"/>
                <a:gd name="connsiteY16" fmla="*/ 4649786 h 4990489"/>
                <a:gd name="connsiteX17" fmla="*/ 3328602 w 5005953"/>
                <a:gd name="connsiteY17" fmla="*/ 4990489 h 4990489"/>
                <a:gd name="connsiteX18" fmla="*/ 1685747 w 5005953"/>
                <a:gd name="connsiteY18" fmla="*/ 4990489 h 4990489"/>
                <a:gd name="connsiteX19" fmla="*/ 1670276 w 5005953"/>
                <a:gd name="connsiteY19" fmla="*/ 4649491 h 4990489"/>
                <a:gd name="connsiteX20" fmla="*/ 2197246 w 5005953"/>
                <a:gd name="connsiteY20" fmla="*/ 4664992 h 4990489"/>
                <a:gd name="connsiteX21" fmla="*/ 2212733 w 5005953"/>
                <a:gd name="connsiteY21" fmla="*/ 2766440 h 4990489"/>
                <a:gd name="connsiteX22" fmla="*/ 345139 w 5005953"/>
                <a:gd name="connsiteY22" fmla="*/ 2805191 h 4990489"/>
                <a:gd name="connsiteX23" fmla="*/ 333868 w 5005953"/>
                <a:gd name="connsiteY23" fmla="*/ 3301142 h 4990489"/>
                <a:gd name="connsiteX24" fmla="*/ 0 w 5005953"/>
                <a:gd name="connsiteY24" fmla="*/ 3311177 h 4990489"/>
                <a:gd name="connsiteX0" fmla="*/ 0 w 5005953"/>
                <a:gd name="connsiteY0" fmla="*/ 3311177 h 4990489"/>
                <a:gd name="connsiteX1" fmla="*/ 11928 w 5005953"/>
                <a:gd name="connsiteY1" fmla="*/ 1681562 h 4990489"/>
                <a:gd name="connsiteX2" fmla="*/ 337408 w 5005953"/>
                <a:gd name="connsiteY2" fmla="*/ 1673819 h 4990489"/>
                <a:gd name="connsiteX3" fmla="*/ 360676 w 5005953"/>
                <a:gd name="connsiteY3" fmla="*/ 2193022 h 4990489"/>
                <a:gd name="connsiteX4" fmla="*/ 1681526 w 5005953"/>
                <a:gd name="connsiteY4" fmla="*/ 0 h 4990489"/>
                <a:gd name="connsiteX5" fmla="*/ 3336374 w 5005953"/>
                <a:gd name="connsiteY5" fmla="*/ 0 h 4990489"/>
                <a:gd name="connsiteX6" fmla="*/ 3320821 w 5005953"/>
                <a:gd name="connsiteY6" fmla="*/ 325433 h 4990489"/>
                <a:gd name="connsiteX7" fmla="*/ 2801604 w 5005953"/>
                <a:gd name="connsiteY7" fmla="*/ 317644 h 4990489"/>
                <a:gd name="connsiteX8" fmla="*/ 2793866 w 5005953"/>
                <a:gd name="connsiteY8" fmla="*/ 2216448 h 4990489"/>
                <a:gd name="connsiteX9" fmla="*/ 4676968 w 5005953"/>
                <a:gd name="connsiteY9" fmla="*/ 2208404 h 4990489"/>
                <a:gd name="connsiteX10" fmla="*/ 4669184 w 5005953"/>
                <a:gd name="connsiteY10" fmla="*/ 1658190 h 4990489"/>
                <a:gd name="connsiteX11" fmla="*/ 5005953 w 5005953"/>
                <a:gd name="connsiteY11" fmla="*/ 1665955 h 4990489"/>
                <a:gd name="connsiteX12" fmla="*/ 5005953 w 5005953"/>
                <a:gd name="connsiteY12" fmla="*/ 3326675 h 4990489"/>
                <a:gd name="connsiteX13" fmla="*/ 4661438 w 5005953"/>
                <a:gd name="connsiteY13" fmla="*/ 3301139 h 4990489"/>
                <a:gd name="connsiteX14" fmla="*/ 4669203 w 5005953"/>
                <a:gd name="connsiteY14" fmla="*/ 2781860 h 4990489"/>
                <a:gd name="connsiteX15" fmla="*/ 2793865 w 5005953"/>
                <a:gd name="connsiteY15" fmla="*/ 2805174 h 4990489"/>
                <a:gd name="connsiteX16" fmla="*/ 2793908 w 5005953"/>
                <a:gd name="connsiteY16" fmla="*/ 4649786 h 4990489"/>
                <a:gd name="connsiteX17" fmla="*/ 3328620 w 5005953"/>
                <a:gd name="connsiteY17" fmla="*/ 4649786 h 4990489"/>
                <a:gd name="connsiteX18" fmla="*/ 3328602 w 5005953"/>
                <a:gd name="connsiteY18" fmla="*/ 4990489 h 4990489"/>
                <a:gd name="connsiteX19" fmla="*/ 1685747 w 5005953"/>
                <a:gd name="connsiteY19" fmla="*/ 4990489 h 4990489"/>
                <a:gd name="connsiteX20" fmla="*/ 1670276 w 5005953"/>
                <a:gd name="connsiteY20" fmla="*/ 4649491 h 4990489"/>
                <a:gd name="connsiteX21" fmla="*/ 2197246 w 5005953"/>
                <a:gd name="connsiteY21" fmla="*/ 4664992 h 4990489"/>
                <a:gd name="connsiteX22" fmla="*/ 2212733 w 5005953"/>
                <a:gd name="connsiteY22" fmla="*/ 2766440 h 4990489"/>
                <a:gd name="connsiteX23" fmla="*/ 345139 w 5005953"/>
                <a:gd name="connsiteY23" fmla="*/ 2805191 h 4990489"/>
                <a:gd name="connsiteX24" fmla="*/ 333868 w 5005953"/>
                <a:gd name="connsiteY24" fmla="*/ 3301142 h 4990489"/>
                <a:gd name="connsiteX25" fmla="*/ 0 w 5005953"/>
                <a:gd name="connsiteY25" fmla="*/ 3311177 h 4990489"/>
                <a:gd name="connsiteX0" fmla="*/ 0 w 5005953"/>
                <a:gd name="connsiteY0" fmla="*/ 3311177 h 4990489"/>
                <a:gd name="connsiteX1" fmla="*/ 11928 w 5005953"/>
                <a:gd name="connsiteY1" fmla="*/ 1681562 h 4990489"/>
                <a:gd name="connsiteX2" fmla="*/ 337408 w 5005953"/>
                <a:gd name="connsiteY2" fmla="*/ 1673819 h 4990489"/>
                <a:gd name="connsiteX3" fmla="*/ 360676 w 5005953"/>
                <a:gd name="connsiteY3" fmla="*/ 2193022 h 4990489"/>
                <a:gd name="connsiteX4" fmla="*/ 701621 w 5005953"/>
                <a:gd name="connsiteY4" fmla="*/ 1604075 h 4990489"/>
                <a:gd name="connsiteX5" fmla="*/ 1681526 w 5005953"/>
                <a:gd name="connsiteY5" fmla="*/ 0 h 4990489"/>
                <a:gd name="connsiteX6" fmla="*/ 3336374 w 5005953"/>
                <a:gd name="connsiteY6" fmla="*/ 0 h 4990489"/>
                <a:gd name="connsiteX7" fmla="*/ 3320821 w 5005953"/>
                <a:gd name="connsiteY7" fmla="*/ 325433 h 4990489"/>
                <a:gd name="connsiteX8" fmla="*/ 2801604 w 5005953"/>
                <a:gd name="connsiteY8" fmla="*/ 317644 h 4990489"/>
                <a:gd name="connsiteX9" fmla="*/ 2793866 w 5005953"/>
                <a:gd name="connsiteY9" fmla="*/ 2216448 h 4990489"/>
                <a:gd name="connsiteX10" fmla="*/ 4676968 w 5005953"/>
                <a:gd name="connsiteY10" fmla="*/ 2208404 h 4990489"/>
                <a:gd name="connsiteX11" fmla="*/ 4669184 w 5005953"/>
                <a:gd name="connsiteY11" fmla="*/ 1658190 h 4990489"/>
                <a:gd name="connsiteX12" fmla="*/ 5005953 w 5005953"/>
                <a:gd name="connsiteY12" fmla="*/ 1665955 h 4990489"/>
                <a:gd name="connsiteX13" fmla="*/ 5005953 w 5005953"/>
                <a:gd name="connsiteY13" fmla="*/ 3326675 h 4990489"/>
                <a:gd name="connsiteX14" fmla="*/ 4661438 w 5005953"/>
                <a:gd name="connsiteY14" fmla="*/ 3301139 h 4990489"/>
                <a:gd name="connsiteX15" fmla="*/ 4669203 w 5005953"/>
                <a:gd name="connsiteY15" fmla="*/ 2781860 h 4990489"/>
                <a:gd name="connsiteX16" fmla="*/ 2793865 w 5005953"/>
                <a:gd name="connsiteY16" fmla="*/ 2805174 h 4990489"/>
                <a:gd name="connsiteX17" fmla="*/ 2793908 w 5005953"/>
                <a:gd name="connsiteY17" fmla="*/ 4649786 h 4990489"/>
                <a:gd name="connsiteX18" fmla="*/ 3328620 w 5005953"/>
                <a:gd name="connsiteY18" fmla="*/ 4649786 h 4990489"/>
                <a:gd name="connsiteX19" fmla="*/ 3328602 w 5005953"/>
                <a:gd name="connsiteY19" fmla="*/ 4990489 h 4990489"/>
                <a:gd name="connsiteX20" fmla="*/ 1685747 w 5005953"/>
                <a:gd name="connsiteY20" fmla="*/ 4990489 h 4990489"/>
                <a:gd name="connsiteX21" fmla="*/ 1670276 w 5005953"/>
                <a:gd name="connsiteY21" fmla="*/ 4649491 h 4990489"/>
                <a:gd name="connsiteX22" fmla="*/ 2197246 w 5005953"/>
                <a:gd name="connsiteY22" fmla="*/ 4664992 h 4990489"/>
                <a:gd name="connsiteX23" fmla="*/ 2212733 w 5005953"/>
                <a:gd name="connsiteY23" fmla="*/ 2766440 h 4990489"/>
                <a:gd name="connsiteX24" fmla="*/ 345139 w 5005953"/>
                <a:gd name="connsiteY24" fmla="*/ 2805191 h 4990489"/>
                <a:gd name="connsiteX25" fmla="*/ 333868 w 5005953"/>
                <a:gd name="connsiteY25" fmla="*/ 3301142 h 4990489"/>
                <a:gd name="connsiteX26" fmla="*/ 0 w 5005953"/>
                <a:gd name="connsiteY26" fmla="*/ 3311177 h 4990489"/>
                <a:gd name="connsiteX0" fmla="*/ 0 w 5005953"/>
                <a:gd name="connsiteY0" fmla="*/ 3311177 h 4990489"/>
                <a:gd name="connsiteX1" fmla="*/ 11928 w 5005953"/>
                <a:gd name="connsiteY1" fmla="*/ 1681562 h 4990489"/>
                <a:gd name="connsiteX2" fmla="*/ 337408 w 5005953"/>
                <a:gd name="connsiteY2" fmla="*/ 1673819 h 4990489"/>
                <a:gd name="connsiteX3" fmla="*/ 360676 w 5005953"/>
                <a:gd name="connsiteY3" fmla="*/ 2193022 h 4990489"/>
                <a:gd name="connsiteX4" fmla="*/ 2220530 w 5005953"/>
                <a:gd name="connsiteY4" fmla="*/ 2208512 h 4990489"/>
                <a:gd name="connsiteX5" fmla="*/ 1681526 w 5005953"/>
                <a:gd name="connsiteY5" fmla="*/ 0 h 4990489"/>
                <a:gd name="connsiteX6" fmla="*/ 3336374 w 5005953"/>
                <a:gd name="connsiteY6" fmla="*/ 0 h 4990489"/>
                <a:gd name="connsiteX7" fmla="*/ 3320821 w 5005953"/>
                <a:gd name="connsiteY7" fmla="*/ 325433 h 4990489"/>
                <a:gd name="connsiteX8" fmla="*/ 2801604 w 5005953"/>
                <a:gd name="connsiteY8" fmla="*/ 317644 h 4990489"/>
                <a:gd name="connsiteX9" fmla="*/ 2793866 w 5005953"/>
                <a:gd name="connsiteY9" fmla="*/ 2216448 h 4990489"/>
                <a:gd name="connsiteX10" fmla="*/ 4676968 w 5005953"/>
                <a:gd name="connsiteY10" fmla="*/ 2208404 h 4990489"/>
                <a:gd name="connsiteX11" fmla="*/ 4669184 w 5005953"/>
                <a:gd name="connsiteY11" fmla="*/ 1658190 h 4990489"/>
                <a:gd name="connsiteX12" fmla="*/ 5005953 w 5005953"/>
                <a:gd name="connsiteY12" fmla="*/ 1665955 h 4990489"/>
                <a:gd name="connsiteX13" fmla="*/ 5005953 w 5005953"/>
                <a:gd name="connsiteY13" fmla="*/ 3326675 h 4990489"/>
                <a:gd name="connsiteX14" fmla="*/ 4661438 w 5005953"/>
                <a:gd name="connsiteY14" fmla="*/ 3301139 h 4990489"/>
                <a:gd name="connsiteX15" fmla="*/ 4669203 w 5005953"/>
                <a:gd name="connsiteY15" fmla="*/ 2781860 h 4990489"/>
                <a:gd name="connsiteX16" fmla="*/ 2793865 w 5005953"/>
                <a:gd name="connsiteY16" fmla="*/ 2805174 h 4990489"/>
                <a:gd name="connsiteX17" fmla="*/ 2793908 w 5005953"/>
                <a:gd name="connsiteY17" fmla="*/ 4649786 h 4990489"/>
                <a:gd name="connsiteX18" fmla="*/ 3328620 w 5005953"/>
                <a:gd name="connsiteY18" fmla="*/ 4649786 h 4990489"/>
                <a:gd name="connsiteX19" fmla="*/ 3328602 w 5005953"/>
                <a:gd name="connsiteY19" fmla="*/ 4990489 h 4990489"/>
                <a:gd name="connsiteX20" fmla="*/ 1685747 w 5005953"/>
                <a:gd name="connsiteY20" fmla="*/ 4990489 h 4990489"/>
                <a:gd name="connsiteX21" fmla="*/ 1670276 w 5005953"/>
                <a:gd name="connsiteY21" fmla="*/ 4649491 h 4990489"/>
                <a:gd name="connsiteX22" fmla="*/ 2197246 w 5005953"/>
                <a:gd name="connsiteY22" fmla="*/ 4664992 h 4990489"/>
                <a:gd name="connsiteX23" fmla="*/ 2212733 w 5005953"/>
                <a:gd name="connsiteY23" fmla="*/ 2766440 h 4990489"/>
                <a:gd name="connsiteX24" fmla="*/ 345139 w 5005953"/>
                <a:gd name="connsiteY24" fmla="*/ 2805191 h 4990489"/>
                <a:gd name="connsiteX25" fmla="*/ 333868 w 5005953"/>
                <a:gd name="connsiteY25" fmla="*/ 3301142 h 4990489"/>
                <a:gd name="connsiteX26" fmla="*/ 0 w 5005953"/>
                <a:gd name="connsiteY26" fmla="*/ 3311177 h 4990489"/>
                <a:gd name="connsiteX0" fmla="*/ 0 w 5005953"/>
                <a:gd name="connsiteY0" fmla="*/ 3311177 h 4990489"/>
                <a:gd name="connsiteX1" fmla="*/ 11928 w 5005953"/>
                <a:gd name="connsiteY1" fmla="*/ 1681562 h 4990489"/>
                <a:gd name="connsiteX2" fmla="*/ 337408 w 5005953"/>
                <a:gd name="connsiteY2" fmla="*/ 1673819 h 4990489"/>
                <a:gd name="connsiteX3" fmla="*/ 360676 w 5005953"/>
                <a:gd name="connsiteY3" fmla="*/ 2193022 h 4990489"/>
                <a:gd name="connsiteX4" fmla="*/ 2220530 w 5005953"/>
                <a:gd name="connsiteY4" fmla="*/ 2208512 h 4990489"/>
                <a:gd name="connsiteX5" fmla="*/ 2073221 w 5005953"/>
                <a:gd name="connsiteY5" fmla="*/ 1673817 h 4990489"/>
                <a:gd name="connsiteX6" fmla="*/ 1681526 w 5005953"/>
                <a:gd name="connsiteY6" fmla="*/ 0 h 4990489"/>
                <a:gd name="connsiteX7" fmla="*/ 3336374 w 5005953"/>
                <a:gd name="connsiteY7" fmla="*/ 0 h 4990489"/>
                <a:gd name="connsiteX8" fmla="*/ 3320821 w 5005953"/>
                <a:gd name="connsiteY8" fmla="*/ 325433 h 4990489"/>
                <a:gd name="connsiteX9" fmla="*/ 2801604 w 5005953"/>
                <a:gd name="connsiteY9" fmla="*/ 317644 h 4990489"/>
                <a:gd name="connsiteX10" fmla="*/ 2793866 w 5005953"/>
                <a:gd name="connsiteY10" fmla="*/ 2216448 h 4990489"/>
                <a:gd name="connsiteX11" fmla="*/ 4676968 w 5005953"/>
                <a:gd name="connsiteY11" fmla="*/ 2208404 h 4990489"/>
                <a:gd name="connsiteX12" fmla="*/ 4669184 w 5005953"/>
                <a:gd name="connsiteY12" fmla="*/ 1658190 h 4990489"/>
                <a:gd name="connsiteX13" fmla="*/ 5005953 w 5005953"/>
                <a:gd name="connsiteY13" fmla="*/ 1665955 h 4990489"/>
                <a:gd name="connsiteX14" fmla="*/ 5005953 w 5005953"/>
                <a:gd name="connsiteY14" fmla="*/ 3326675 h 4990489"/>
                <a:gd name="connsiteX15" fmla="*/ 4661438 w 5005953"/>
                <a:gd name="connsiteY15" fmla="*/ 3301139 h 4990489"/>
                <a:gd name="connsiteX16" fmla="*/ 4669203 w 5005953"/>
                <a:gd name="connsiteY16" fmla="*/ 2781860 h 4990489"/>
                <a:gd name="connsiteX17" fmla="*/ 2793865 w 5005953"/>
                <a:gd name="connsiteY17" fmla="*/ 2805174 h 4990489"/>
                <a:gd name="connsiteX18" fmla="*/ 2793908 w 5005953"/>
                <a:gd name="connsiteY18" fmla="*/ 4649786 h 4990489"/>
                <a:gd name="connsiteX19" fmla="*/ 3328620 w 5005953"/>
                <a:gd name="connsiteY19" fmla="*/ 4649786 h 4990489"/>
                <a:gd name="connsiteX20" fmla="*/ 3328602 w 5005953"/>
                <a:gd name="connsiteY20" fmla="*/ 4990489 h 4990489"/>
                <a:gd name="connsiteX21" fmla="*/ 1685747 w 5005953"/>
                <a:gd name="connsiteY21" fmla="*/ 4990489 h 4990489"/>
                <a:gd name="connsiteX22" fmla="*/ 1670276 w 5005953"/>
                <a:gd name="connsiteY22" fmla="*/ 4649491 h 4990489"/>
                <a:gd name="connsiteX23" fmla="*/ 2197246 w 5005953"/>
                <a:gd name="connsiteY23" fmla="*/ 4664992 h 4990489"/>
                <a:gd name="connsiteX24" fmla="*/ 2212733 w 5005953"/>
                <a:gd name="connsiteY24" fmla="*/ 2766440 h 4990489"/>
                <a:gd name="connsiteX25" fmla="*/ 345139 w 5005953"/>
                <a:gd name="connsiteY25" fmla="*/ 2805191 h 4990489"/>
                <a:gd name="connsiteX26" fmla="*/ 333868 w 5005953"/>
                <a:gd name="connsiteY26" fmla="*/ 3301142 h 4990489"/>
                <a:gd name="connsiteX27" fmla="*/ 0 w 5005953"/>
                <a:gd name="connsiteY27" fmla="*/ 3311177 h 4990489"/>
                <a:gd name="connsiteX0" fmla="*/ 0 w 5005953"/>
                <a:gd name="connsiteY0" fmla="*/ 3311177 h 4990489"/>
                <a:gd name="connsiteX1" fmla="*/ 11928 w 5005953"/>
                <a:gd name="connsiteY1" fmla="*/ 1681562 h 4990489"/>
                <a:gd name="connsiteX2" fmla="*/ 337408 w 5005953"/>
                <a:gd name="connsiteY2" fmla="*/ 1673819 h 4990489"/>
                <a:gd name="connsiteX3" fmla="*/ 360676 w 5005953"/>
                <a:gd name="connsiteY3" fmla="*/ 2193022 h 4990489"/>
                <a:gd name="connsiteX4" fmla="*/ 2220530 w 5005953"/>
                <a:gd name="connsiteY4" fmla="*/ 2208512 h 4990489"/>
                <a:gd name="connsiteX5" fmla="*/ 2220462 w 5005953"/>
                <a:gd name="connsiteY5" fmla="*/ 348706 h 4990489"/>
                <a:gd name="connsiteX6" fmla="*/ 1681526 w 5005953"/>
                <a:gd name="connsiteY6" fmla="*/ 0 h 4990489"/>
                <a:gd name="connsiteX7" fmla="*/ 3336374 w 5005953"/>
                <a:gd name="connsiteY7" fmla="*/ 0 h 4990489"/>
                <a:gd name="connsiteX8" fmla="*/ 3320821 w 5005953"/>
                <a:gd name="connsiteY8" fmla="*/ 325433 h 4990489"/>
                <a:gd name="connsiteX9" fmla="*/ 2801604 w 5005953"/>
                <a:gd name="connsiteY9" fmla="*/ 317644 h 4990489"/>
                <a:gd name="connsiteX10" fmla="*/ 2793866 w 5005953"/>
                <a:gd name="connsiteY10" fmla="*/ 2216448 h 4990489"/>
                <a:gd name="connsiteX11" fmla="*/ 4676968 w 5005953"/>
                <a:gd name="connsiteY11" fmla="*/ 2208404 h 4990489"/>
                <a:gd name="connsiteX12" fmla="*/ 4669184 w 5005953"/>
                <a:gd name="connsiteY12" fmla="*/ 1658190 h 4990489"/>
                <a:gd name="connsiteX13" fmla="*/ 5005953 w 5005953"/>
                <a:gd name="connsiteY13" fmla="*/ 1665955 h 4990489"/>
                <a:gd name="connsiteX14" fmla="*/ 5005953 w 5005953"/>
                <a:gd name="connsiteY14" fmla="*/ 3326675 h 4990489"/>
                <a:gd name="connsiteX15" fmla="*/ 4661438 w 5005953"/>
                <a:gd name="connsiteY15" fmla="*/ 3301139 h 4990489"/>
                <a:gd name="connsiteX16" fmla="*/ 4669203 w 5005953"/>
                <a:gd name="connsiteY16" fmla="*/ 2781860 h 4990489"/>
                <a:gd name="connsiteX17" fmla="*/ 2793865 w 5005953"/>
                <a:gd name="connsiteY17" fmla="*/ 2805174 h 4990489"/>
                <a:gd name="connsiteX18" fmla="*/ 2793908 w 5005953"/>
                <a:gd name="connsiteY18" fmla="*/ 4649786 h 4990489"/>
                <a:gd name="connsiteX19" fmla="*/ 3328620 w 5005953"/>
                <a:gd name="connsiteY19" fmla="*/ 4649786 h 4990489"/>
                <a:gd name="connsiteX20" fmla="*/ 3328602 w 5005953"/>
                <a:gd name="connsiteY20" fmla="*/ 4990489 h 4990489"/>
                <a:gd name="connsiteX21" fmla="*/ 1685747 w 5005953"/>
                <a:gd name="connsiteY21" fmla="*/ 4990489 h 4990489"/>
                <a:gd name="connsiteX22" fmla="*/ 1670276 w 5005953"/>
                <a:gd name="connsiteY22" fmla="*/ 4649491 h 4990489"/>
                <a:gd name="connsiteX23" fmla="*/ 2197246 w 5005953"/>
                <a:gd name="connsiteY23" fmla="*/ 4664992 h 4990489"/>
                <a:gd name="connsiteX24" fmla="*/ 2212733 w 5005953"/>
                <a:gd name="connsiteY24" fmla="*/ 2766440 h 4990489"/>
                <a:gd name="connsiteX25" fmla="*/ 345139 w 5005953"/>
                <a:gd name="connsiteY25" fmla="*/ 2805191 h 4990489"/>
                <a:gd name="connsiteX26" fmla="*/ 333868 w 5005953"/>
                <a:gd name="connsiteY26" fmla="*/ 3301142 h 4990489"/>
                <a:gd name="connsiteX27" fmla="*/ 0 w 5005953"/>
                <a:gd name="connsiteY27" fmla="*/ 3311177 h 4990489"/>
                <a:gd name="connsiteX0" fmla="*/ 0 w 5005953"/>
                <a:gd name="connsiteY0" fmla="*/ 3311177 h 4990489"/>
                <a:gd name="connsiteX1" fmla="*/ 11928 w 5005953"/>
                <a:gd name="connsiteY1" fmla="*/ 1681562 h 4990489"/>
                <a:gd name="connsiteX2" fmla="*/ 337408 w 5005953"/>
                <a:gd name="connsiteY2" fmla="*/ 1673819 h 4990489"/>
                <a:gd name="connsiteX3" fmla="*/ 360676 w 5005953"/>
                <a:gd name="connsiteY3" fmla="*/ 2193022 h 4990489"/>
                <a:gd name="connsiteX4" fmla="*/ 2220530 w 5005953"/>
                <a:gd name="connsiteY4" fmla="*/ 2208512 h 4990489"/>
                <a:gd name="connsiteX5" fmla="*/ 2220462 w 5005953"/>
                <a:gd name="connsiteY5" fmla="*/ 348706 h 4990489"/>
                <a:gd name="connsiteX6" fmla="*/ 1902739 w 5005953"/>
                <a:gd name="connsiteY6" fmla="*/ 147234 h 4990489"/>
                <a:gd name="connsiteX7" fmla="*/ 1681526 w 5005953"/>
                <a:gd name="connsiteY7" fmla="*/ 0 h 4990489"/>
                <a:gd name="connsiteX8" fmla="*/ 3336374 w 5005953"/>
                <a:gd name="connsiteY8" fmla="*/ 0 h 4990489"/>
                <a:gd name="connsiteX9" fmla="*/ 3320821 w 5005953"/>
                <a:gd name="connsiteY9" fmla="*/ 325433 h 4990489"/>
                <a:gd name="connsiteX10" fmla="*/ 2801604 w 5005953"/>
                <a:gd name="connsiteY10" fmla="*/ 317644 h 4990489"/>
                <a:gd name="connsiteX11" fmla="*/ 2793866 w 5005953"/>
                <a:gd name="connsiteY11" fmla="*/ 2216448 h 4990489"/>
                <a:gd name="connsiteX12" fmla="*/ 4676968 w 5005953"/>
                <a:gd name="connsiteY12" fmla="*/ 2208404 h 4990489"/>
                <a:gd name="connsiteX13" fmla="*/ 4669184 w 5005953"/>
                <a:gd name="connsiteY13" fmla="*/ 1658190 h 4990489"/>
                <a:gd name="connsiteX14" fmla="*/ 5005953 w 5005953"/>
                <a:gd name="connsiteY14" fmla="*/ 1665955 h 4990489"/>
                <a:gd name="connsiteX15" fmla="*/ 5005953 w 5005953"/>
                <a:gd name="connsiteY15" fmla="*/ 3326675 h 4990489"/>
                <a:gd name="connsiteX16" fmla="*/ 4661438 w 5005953"/>
                <a:gd name="connsiteY16" fmla="*/ 3301139 h 4990489"/>
                <a:gd name="connsiteX17" fmla="*/ 4669203 w 5005953"/>
                <a:gd name="connsiteY17" fmla="*/ 2781860 h 4990489"/>
                <a:gd name="connsiteX18" fmla="*/ 2793865 w 5005953"/>
                <a:gd name="connsiteY18" fmla="*/ 2805174 h 4990489"/>
                <a:gd name="connsiteX19" fmla="*/ 2793908 w 5005953"/>
                <a:gd name="connsiteY19" fmla="*/ 4649786 h 4990489"/>
                <a:gd name="connsiteX20" fmla="*/ 3328620 w 5005953"/>
                <a:gd name="connsiteY20" fmla="*/ 4649786 h 4990489"/>
                <a:gd name="connsiteX21" fmla="*/ 3328602 w 5005953"/>
                <a:gd name="connsiteY21" fmla="*/ 4990489 h 4990489"/>
                <a:gd name="connsiteX22" fmla="*/ 1685747 w 5005953"/>
                <a:gd name="connsiteY22" fmla="*/ 4990489 h 4990489"/>
                <a:gd name="connsiteX23" fmla="*/ 1670276 w 5005953"/>
                <a:gd name="connsiteY23" fmla="*/ 4649491 h 4990489"/>
                <a:gd name="connsiteX24" fmla="*/ 2197246 w 5005953"/>
                <a:gd name="connsiteY24" fmla="*/ 4664992 h 4990489"/>
                <a:gd name="connsiteX25" fmla="*/ 2212733 w 5005953"/>
                <a:gd name="connsiteY25" fmla="*/ 2766440 h 4990489"/>
                <a:gd name="connsiteX26" fmla="*/ 345139 w 5005953"/>
                <a:gd name="connsiteY26" fmla="*/ 2805191 h 4990489"/>
                <a:gd name="connsiteX27" fmla="*/ 333868 w 5005953"/>
                <a:gd name="connsiteY27" fmla="*/ 3301142 h 4990489"/>
                <a:gd name="connsiteX28" fmla="*/ 0 w 5005953"/>
                <a:gd name="connsiteY28" fmla="*/ 3311177 h 4990489"/>
                <a:gd name="connsiteX0" fmla="*/ 0 w 5005953"/>
                <a:gd name="connsiteY0" fmla="*/ 3311177 h 4990489"/>
                <a:gd name="connsiteX1" fmla="*/ 11928 w 5005953"/>
                <a:gd name="connsiteY1" fmla="*/ 1681562 h 4990489"/>
                <a:gd name="connsiteX2" fmla="*/ 337408 w 5005953"/>
                <a:gd name="connsiteY2" fmla="*/ 1673819 h 4990489"/>
                <a:gd name="connsiteX3" fmla="*/ 360676 w 5005953"/>
                <a:gd name="connsiteY3" fmla="*/ 2193022 h 4990489"/>
                <a:gd name="connsiteX4" fmla="*/ 2220530 w 5005953"/>
                <a:gd name="connsiteY4" fmla="*/ 2208512 h 4990489"/>
                <a:gd name="connsiteX5" fmla="*/ 2220462 w 5005953"/>
                <a:gd name="connsiteY5" fmla="*/ 348706 h 4990489"/>
                <a:gd name="connsiteX6" fmla="*/ 1701251 w 5005953"/>
                <a:gd name="connsiteY6" fmla="*/ 348713 h 4990489"/>
                <a:gd name="connsiteX7" fmla="*/ 1681526 w 5005953"/>
                <a:gd name="connsiteY7" fmla="*/ 0 h 4990489"/>
                <a:gd name="connsiteX8" fmla="*/ 3336374 w 5005953"/>
                <a:gd name="connsiteY8" fmla="*/ 0 h 4990489"/>
                <a:gd name="connsiteX9" fmla="*/ 3320821 w 5005953"/>
                <a:gd name="connsiteY9" fmla="*/ 325433 h 4990489"/>
                <a:gd name="connsiteX10" fmla="*/ 2801604 w 5005953"/>
                <a:gd name="connsiteY10" fmla="*/ 317644 h 4990489"/>
                <a:gd name="connsiteX11" fmla="*/ 2793866 w 5005953"/>
                <a:gd name="connsiteY11" fmla="*/ 2216448 h 4990489"/>
                <a:gd name="connsiteX12" fmla="*/ 4676968 w 5005953"/>
                <a:gd name="connsiteY12" fmla="*/ 2208404 h 4990489"/>
                <a:gd name="connsiteX13" fmla="*/ 4669184 w 5005953"/>
                <a:gd name="connsiteY13" fmla="*/ 1658190 h 4990489"/>
                <a:gd name="connsiteX14" fmla="*/ 5005953 w 5005953"/>
                <a:gd name="connsiteY14" fmla="*/ 1665955 h 4990489"/>
                <a:gd name="connsiteX15" fmla="*/ 5005953 w 5005953"/>
                <a:gd name="connsiteY15" fmla="*/ 3326675 h 4990489"/>
                <a:gd name="connsiteX16" fmla="*/ 4661438 w 5005953"/>
                <a:gd name="connsiteY16" fmla="*/ 3301139 h 4990489"/>
                <a:gd name="connsiteX17" fmla="*/ 4669203 w 5005953"/>
                <a:gd name="connsiteY17" fmla="*/ 2781860 h 4990489"/>
                <a:gd name="connsiteX18" fmla="*/ 2793865 w 5005953"/>
                <a:gd name="connsiteY18" fmla="*/ 2805174 h 4990489"/>
                <a:gd name="connsiteX19" fmla="*/ 2793908 w 5005953"/>
                <a:gd name="connsiteY19" fmla="*/ 4649786 h 4990489"/>
                <a:gd name="connsiteX20" fmla="*/ 3328620 w 5005953"/>
                <a:gd name="connsiteY20" fmla="*/ 4649786 h 4990489"/>
                <a:gd name="connsiteX21" fmla="*/ 3328602 w 5005953"/>
                <a:gd name="connsiteY21" fmla="*/ 4990489 h 4990489"/>
                <a:gd name="connsiteX22" fmla="*/ 1685747 w 5005953"/>
                <a:gd name="connsiteY22" fmla="*/ 4990489 h 4990489"/>
                <a:gd name="connsiteX23" fmla="*/ 1670276 w 5005953"/>
                <a:gd name="connsiteY23" fmla="*/ 4649491 h 4990489"/>
                <a:gd name="connsiteX24" fmla="*/ 2197246 w 5005953"/>
                <a:gd name="connsiteY24" fmla="*/ 4664992 h 4990489"/>
                <a:gd name="connsiteX25" fmla="*/ 2212733 w 5005953"/>
                <a:gd name="connsiteY25" fmla="*/ 2766440 h 4990489"/>
                <a:gd name="connsiteX26" fmla="*/ 345139 w 5005953"/>
                <a:gd name="connsiteY26" fmla="*/ 2805191 h 4990489"/>
                <a:gd name="connsiteX27" fmla="*/ 333868 w 5005953"/>
                <a:gd name="connsiteY27" fmla="*/ 3301142 h 4990489"/>
                <a:gd name="connsiteX28" fmla="*/ 0 w 5005953"/>
                <a:gd name="connsiteY28" fmla="*/ 3311177 h 4990489"/>
                <a:gd name="connsiteX0" fmla="*/ 0 w 5005953"/>
                <a:gd name="connsiteY0" fmla="*/ 3311177 h 4990489"/>
                <a:gd name="connsiteX1" fmla="*/ 11928 w 5005953"/>
                <a:gd name="connsiteY1" fmla="*/ 1681562 h 4990489"/>
                <a:gd name="connsiteX2" fmla="*/ 337408 w 5005953"/>
                <a:gd name="connsiteY2" fmla="*/ 1673819 h 4990489"/>
                <a:gd name="connsiteX3" fmla="*/ 360676 w 5005953"/>
                <a:gd name="connsiteY3" fmla="*/ 2193022 h 4990489"/>
                <a:gd name="connsiteX4" fmla="*/ 2220530 w 5005953"/>
                <a:gd name="connsiteY4" fmla="*/ 2208512 h 4990489"/>
                <a:gd name="connsiteX5" fmla="*/ 2220462 w 5005953"/>
                <a:gd name="connsiteY5" fmla="*/ 348706 h 4990489"/>
                <a:gd name="connsiteX6" fmla="*/ 1701251 w 5005953"/>
                <a:gd name="connsiteY6" fmla="*/ 348713 h 4990489"/>
                <a:gd name="connsiteX7" fmla="*/ 1681526 w 5005953"/>
                <a:gd name="connsiteY7" fmla="*/ 0 h 4990489"/>
                <a:gd name="connsiteX8" fmla="*/ 3336374 w 5005953"/>
                <a:gd name="connsiteY8" fmla="*/ 0 h 4990489"/>
                <a:gd name="connsiteX9" fmla="*/ 3320821 w 5005953"/>
                <a:gd name="connsiteY9" fmla="*/ 325433 h 4990489"/>
                <a:gd name="connsiteX10" fmla="*/ 2801604 w 5005953"/>
                <a:gd name="connsiteY10" fmla="*/ 317644 h 4990489"/>
                <a:gd name="connsiteX11" fmla="*/ 2793866 w 5005953"/>
                <a:gd name="connsiteY11" fmla="*/ 2216448 h 4990489"/>
                <a:gd name="connsiteX12" fmla="*/ 4676968 w 5005953"/>
                <a:gd name="connsiteY12" fmla="*/ 2208404 h 4990489"/>
                <a:gd name="connsiteX13" fmla="*/ 4669184 w 5005953"/>
                <a:gd name="connsiteY13" fmla="*/ 1658190 h 4990489"/>
                <a:gd name="connsiteX14" fmla="*/ 5005953 w 5005953"/>
                <a:gd name="connsiteY14" fmla="*/ 1665955 h 4990489"/>
                <a:gd name="connsiteX15" fmla="*/ 5005953 w 5005953"/>
                <a:gd name="connsiteY15" fmla="*/ 3326675 h 4990489"/>
                <a:gd name="connsiteX16" fmla="*/ 4661438 w 5005953"/>
                <a:gd name="connsiteY16" fmla="*/ 3301139 h 4990489"/>
                <a:gd name="connsiteX17" fmla="*/ 4669203 w 5005953"/>
                <a:gd name="connsiteY17" fmla="*/ 2781860 h 4990489"/>
                <a:gd name="connsiteX18" fmla="*/ 2793865 w 5005953"/>
                <a:gd name="connsiteY18" fmla="*/ 2805174 h 4990489"/>
                <a:gd name="connsiteX19" fmla="*/ 2793908 w 5005953"/>
                <a:gd name="connsiteY19" fmla="*/ 4649786 h 4990489"/>
                <a:gd name="connsiteX20" fmla="*/ 3328620 w 5005953"/>
                <a:gd name="connsiteY20" fmla="*/ 4649786 h 4990489"/>
                <a:gd name="connsiteX21" fmla="*/ 3328602 w 5005953"/>
                <a:gd name="connsiteY21" fmla="*/ 4990489 h 4990489"/>
                <a:gd name="connsiteX22" fmla="*/ 1685747 w 5005953"/>
                <a:gd name="connsiteY22" fmla="*/ 4990489 h 4990489"/>
                <a:gd name="connsiteX23" fmla="*/ 1670276 w 5005953"/>
                <a:gd name="connsiteY23" fmla="*/ 4649491 h 4990489"/>
                <a:gd name="connsiteX24" fmla="*/ 2197246 w 5005953"/>
                <a:gd name="connsiteY24" fmla="*/ 4664992 h 4990489"/>
                <a:gd name="connsiteX25" fmla="*/ 2212733 w 5005953"/>
                <a:gd name="connsiteY25" fmla="*/ 2766440 h 4990489"/>
                <a:gd name="connsiteX26" fmla="*/ 345139 w 5005953"/>
                <a:gd name="connsiteY26" fmla="*/ 2805191 h 4990489"/>
                <a:gd name="connsiteX27" fmla="*/ 333868 w 5005953"/>
                <a:gd name="connsiteY27" fmla="*/ 3301142 h 4990489"/>
                <a:gd name="connsiteX28" fmla="*/ 0 w 5005953"/>
                <a:gd name="connsiteY28" fmla="*/ 3311177 h 4990489"/>
                <a:gd name="connsiteX0" fmla="*/ 0 w 5005953"/>
                <a:gd name="connsiteY0" fmla="*/ 3311177 h 4990489"/>
                <a:gd name="connsiteX1" fmla="*/ 11928 w 5005953"/>
                <a:gd name="connsiteY1" fmla="*/ 1681562 h 4990489"/>
                <a:gd name="connsiteX2" fmla="*/ 337408 w 5005953"/>
                <a:gd name="connsiteY2" fmla="*/ 1673819 h 4990489"/>
                <a:gd name="connsiteX3" fmla="*/ 360676 w 5005953"/>
                <a:gd name="connsiteY3" fmla="*/ 2193022 h 4990489"/>
                <a:gd name="connsiteX4" fmla="*/ 2220530 w 5005953"/>
                <a:gd name="connsiteY4" fmla="*/ 2208512 h 4990489"/>
                <a:gd name="connsiteX5" fmla="*/ 2220462 w 5005953"/>
                <a:gd name="connsiteY5" fmla="*/ 348706 h 4990489"/>
                <a:gd name="connsiteX6" fmla="*/ 1701251 w 5005953"/>
                <a:gd name="connsiteY6" fmla="*/ 348713 h 4990489"/>
                <a:gd name="connsiteX7" fmla="*/ 1681526 w 5005953"/>
                <a:gd name="connsiteY7" fmla="*/ 0 h 4990489"/>
                <a:gd name="connsiteX8" fmla="*/ 3336374 w 5005953"/>
                <a:gd name="connsiteY8" fmla="*/ 0 h 4990489"/>
                <a:gd name="connsiteX9" fmla="*/ 3320821 w 5005953"/>
                <a:gd name="connsiteY9" fmla="*/ 325433 h 4990489"/>
                <a:gd name="connsiteX10" fmla="*/ 2801604 w 5005953"/>
                <a:gd name="connsiteY10" fmla="*/ 317644 h 4990489"/>
                <a:gd name="connsiteX11" fmla="*/ 2793866 w 5005953"/>
                <a:gd name="connsiteY11" fmla="*/ 2216448 h 4990489"/>
                <a:gd name="connsiteX12" fmla="*/ 4676968 w 5005953"/>
                <a:gd name="connsiteY12" fmla="*/ 2208404 h 4990489"/>
                <a:gd name="connsiteX13" fmla="*/ 4669184 w 5005953"/>
                <a:gd name="connsiteY13" fmla="*/ 1658190 h 4990489"/>
                <a:gd name="connsiteX14" fmla="*/ 5005953 w 5005953"/>
                <a:gd name="connsiteY14" fmla="*/ 1665955 h 4990489"/>
                <a:gd name="connsiteX15" fmla="*/ 5005953 w 5005953"/>
                <a:gd name="connsiteY15" fmla="*/ 3326675 h 4990489"/>
                <a:gd name="connsiteX16" fmla="*/ 4661438 w 5005953"/>
                <a:gd name="connsiteY16" fmla="*/ 3301139 h 4990489"/>
                <a:gd name="connsiteX17" fmla="*/ 4669203 w 5005953"/>
                <a:gd name="connsiteY17" fmla="*/ 2781860 h 4990489"/>
                <a:gd name="connsiteX18" fmla="*/ 2793865 w 5005953"/>
                <a:gd name="connsiteY18" fmla="*/ 2805174 h 4990489"/>
                <a:gd name="connsiteX19" fmla="*/ 2793908 w 5005953"/>
                <a:gd name="connsiteY19" fmla="*/ 4649786 h 4990489"/>
                <a:gd name="connsiteX20" fmla="*/ 3328620 w 5005953"/>
                <a:gd name="connsiteY20" fmla="*/ 4649786 h 4990489"/>
                <a:gd name="connsiteX21" fmla="*/ 3328602 w 5005953"/>
                <a:gd name="connsiteY21" fmla="*/ 4990489 h 4990489"/>
                <a:gd name="connsiteX22" fmla="*/ 1685747 w 5005953"/>
                <a:gd name="connsiteY22" fmla="*/ 4990489 h 4990489"/>
                <a:gd name="connsiteX23" fmla="*/ 1670276 w 5005953"/>
                <a:gd name="connsiteY23" fmla="*/ 4649491 h 4990489"/>
                <a:gd name="connsiteX24" fmla="*/ 2197246 w 5005953"/>
                <a:gd name="connsiteY24" fmla="*/ 4664992 h 4990489"/>
                <a:gd name="connsiteX25" fmla="*/ 2212733 w 5005953"/>
                <a:gd name="connsiteY25" fmla="*/ 2766440 h 4990489"/>
                <a:gd name="connsiteX26" fmla="*/ 345139 w 5005953"/>
                <a:gd name="connsiteY26" fmla="*/ 2805191 h 4990489"/>
                <a:gd name="connsiteX27" fmla="*/ 333868 w 5005953"/>
                <a:gd name="connsiteY27" fmla="*/ 3301142 h 4990489"/>
                <a:gd name="connsiteX28" fmla="*/ 0 w 5005953"/>
                <a:gd name="connsiteY28" fmla="*/ 3311177 h 4990489"/>
                <a:gd name="connsiteX0" fmla="*/ 0 w 5005953"/>
                <a:gd name="connsiteY0" fmla="*/ 3311177 h 4990489"/>
                <a:gd name="connsiteX1" fmla="*/ 11928 w 5005953"/>
                <a:gd name="connsiteY1" fmla="*/ 1681562 h 4990489"/>
                <a:gd name="connsiteX2" fmla="*/ 337408 w 5005953"/>
                <a:gd name="connsiteY2" fmla="*/ 1673819 h 4990489"/>
                <a:gd name="connsiteX3" fmla="*/ 352208 w 5005953"/>
                <a:gd name="connsiteY3" fmla="*/ 2208263 h 4990489"/>
                <a:gd name="connsiteX4" fmla="*/ 2220530 w 5005953"/>
                <a:gd name="connsiteY4" fmla="*/ 2208512 h 4990489"/>
                <a:gd name="connsiteX5" fmla="*/ 2220462 w 5005953"/>
                <a:gd name="connsiteY5" fmla="*/ 348706 h 4990489"/>
                <a:gd name="connsiteX6" fmla="*/ 1701251 w 5005953"/>
                <a:gd name="connsiteY6" fmla="*/ 348713 h 4990489"/>
                <a:gd name="connsiteX7" fmla="*/ 1681526 w 5005953"/>
                <a:gd name="connsiteY7" fmla="*/ 0 h 4990489"/>
                <a:gd name="connsiteX8" fmla="*/ 3336374 w 5005953"/>
                <a:gd name="connsiteY8" fmla="*/ 0 h 4990489"/>
                <a:gd name="connsiteX9" fmla="*/ 3320821 w 5005953"/>
                <a:gd name="connsiteY9" fmla="*/ 325433 h 4990489"/>
                <a:gd name="connsiteX10" fmla="*/ 2801604 w 5005953"/>
                <a:gd name="connsiteY10" fmla="*/ 317644 h 4990489"/>
                <a:gd name="connsiteX11" fmla="*/ 2793866 w 5005953"/>
                <a:gd name="connsiteY11" fmla="*/ 2216448 h 4990489"/>
                <a:gd name="connsiteX12" fmla="*/ 4676968 w 5005953"/>
                <a:gd name="connsiteY12" fmla="*/ 2208404 h 4990489"/>
                <a:gd name="connsiteX13" fmla="*/ 4669184 w 5005953"/>
                <a:gd name="connsiteY13" fmla="*/ 1658190 h 4990489"/>
                <a:gd name="connsiteX14" fmla="*/ 5005953 w 5005953"/>
                <a:gd name="connsiteY14" fmla="*/ 1665955 h 4990489"/>
                <a:gd name="connsiteX15" fmla="*/ 5005953 w 5005953"/>
                <a:gd name="connsiteY15" fmla="*/ 3326675 h 4990489"/>
                <a:gd name="connsiteX16" fmla="*/ 4661438 w 5005953"/>
                <a:gd name="connsiteY16" fmla="*/ 3301139 h 4990489"/>
                <a:gd name="connsiteX17" fmla="*/ 4669203 w 5005953"/>
                <a:gd name="connsiteY17" fmla="*/ 2781860 h 4990489"/>
                <a:gd name="connsiteX18" fmla="*/ 2793865 w 5005953"/>
                <a:gd name="connsiteY18" fmla="*/ 2805174 h 4990489"/>
                <a:gd name="connsiteX19" fmla="*/ 2793908 w 5005953"/>
                <a:gd name="connsiteY19" fmla="*/ 4649786 h 4990489"/>
                <a:gd name="connsiteX20" fmla="*/ 3328620 w 5005953"/>
                <a:gd name="connsiteY20" fmla="*/ 4649786 h 4990489"/>
                <a:gd name="connsiteX21" fmla="*/ 3328602 w 5005953"/>
                <a:gd name="connsiteY21" fmla="*/ 4990489 h 4990489"/>
                <a:gd name="connsiteX22" fmla="*/ 1685747 w 5005953"/>
                <a:gd name="connsiteY22" fmla="*/ 4990489 h 4990489"/>
                <a:gd name="connsiteX23" fmla="*/ 1670276 w 5005953"/>
                <a:gd name="connsiteY23" fmla="*/ 4649491 h 4990489"/>
                <a:gd name="connsiteX24" fmla="*/ 2197246 w 5005953"/>
                <a:gd name="connsiteY24" fmla="*/ 4664992 h 4990489"/>
                <a:gd name="connsiteX25" fmla="*/ 2212733 w 5005953"/>
                <a:gd name="connsiteY25" fmla="*/ 2766440 h 4990489"/>
                <a:gd name="connsiteX26" fmla="*/ 345139 w 5005953"/>
                <a:gd name="connsiteY26" fmla="*/ 2805191 h 4990489"/>
                <a:gd name="connsiteX27" fmla="*/ 333868 w 5005953"/>
                <a:gd name="connsiteY27" fmla="*/ 3301142 h 4990489"/>
                <a:gd name="connsiteX28" fmla="*/ 0 w 5005953"/>
                <a:gd name="connsiteY28" fmla="*/ 3311177 h 4990489"/>
                <a:gd name="connsiteX0" fmla="*/ 0 w 5005953"/>
                <a:gd name="connsiteY0" fmla="*/ 3311177 h 4990489"/>
                <a:gd name="connsiteX1" fmla="*/ 11928 w 5005953"/>
                <a:gd name="connsiteY1" fmla="*/ 1681562 h 4990489"/>
                <a:gd name="connsiteX2" fmla="*/ 356036 w 5005953"/>
                <a:gd name="connsiteY2" fmla="*/ 1683979 h 4990489"/>
                <a:gd name="connsiteX3" fmla="*/ 352208 w 5005953"/>
                <a:gd name="connsiteY3" fmla="*/ 2208263 h 4990489"/>
                <a:gd name="connsiteX4" fmla="*/ 2220530 w 5005953"/>
                <a:gd name="connsiteY4" fmla="*/ 2208512 h 4990489"/>
                <a:gd name="connsiteX5" fmla="*/ 2220462 w 5005953"/>
                <a:gd name="connsiteY5" fmla="*/ 348706 h 4990489"/>
                <a:gd name="connsiteX6" fmla="*/ 1701251 w 5005953"/>
                <a:gd name="connsiteY6" fmla="*/ 348713 h 4990489"/>
                <a:gd name="connsiteX7" fmla="*/ 1681526 w 5005953"/>
                <a:gd name="connsiteY7" fmla="*/ 0 h 4990489"/>
                <a:gd name="connsiteX8" fmla="*/ 3336374 w 5005953"/>
                <a:gd name="connsiteY8" fmla="*/ 0 h 4990489"/>
                <a:gd name="connsiteX9" fmla="*/ 3320821 w 5005953"/>
                <a:gd name="connsiteY9" fmla="*/ 325433 h 4990489"/>
                <a:gd name="connsiteX10" fmla="*/ 2801604 w 5005953"/>
                <a:gd name="connsiteY10" fmla="*/ 317644 h 4990489"/>
                <a:gd name="connsiteX11" fmla="*/ 2793866 w 5005953"/>
                <a:gd name="connsiteY11" fmla="*/ 2216448 h 4990489"/>
                <a:gd name="connsiteX12" fmla="*/ 4676968 w 5005953"/>
                <a:gd name="connsiteY12" fmla="*/ 2208404 h 4990489"/>
                <a:gd name="connsiteX13" fmla="*/ 4669184 w 5005953"/>
                <a:gd name="connsiteY13" fmla="*/ 1658190 h 4990489"/>
                <a:gd name="connsiteX14" fmla="*/ 5005953 w 5005953"/>
                <a:gd name="connsiteY14" fmla="*/ 1665955 h 4990489"/>
                <a:gd name="connsiteX15" fmla="*/ 5005953 w 5005953"/>
                <a:gd name="connsiteY15" fmla="*/ 3326675 h 4990489"/>
                <a:gd name="connsiteX16" fmla="*/ 4661438 w 5005953"/>
                <a:gd name="connsiteY16" fmla="*/ 3301139 h 4990489"/>
                <a:gd name="connsiteX17" fmla="*/ 4669203 w 5005953"/>
                <a:gd name="connsiteY17" fmla="*/ 2781860 h 4990489"/>
                <a:gd name="connsiteX18" fmla="*/ 2793865 w 5005953"/>
                <a:gd name="connsiteY18" fmla="*/ 2805174 h 4990489"/>
                <a:gd name="connsiteX19" fmla="*/ 2793908 w 5005953"/>
                <a:gd name="connsiteY19" fmla="*/ 4649786 h 4990489"/>
                <a:gd name="connsiteX20" fmla="*/ 3328620 w 5005953"/>
                <a:gd name="connsiteY20" fmla="*/ 4649786 h 4990489"/>
                <a:gd name="connsiteX21" fmla="*/ 3328602 w 5005953"/>
                <a:gd name="connsiteY21" fmla="*/ 4990489 h 4990489"/>
                <a:gd name="connsiteX22" fmla="*/ 1685747 w 5005953"/>
                <a:gd name="connsiteY22" fmla="*/ 4990489 h 4990489"/>
                <a:gd name="connsiteX23" fmla="*/ 1670276 w 5005953"/>
                <a:gd name="connsiteY23" fmla="*/ 4649491 h 4990489"/>
                <a:gd name="connsiteX24" fmla="*/ 2197246 w 5005953"/>
                <a:gd name="connsiteY24" fmla="*/ 4664992 h 4990489"/>
                <a:gd name="connsiteX25" fmla="*/ 2212733 w 5005953"/>
                <a:gd name="connsiteY25" fmla="*/ 2766440 h 4990489"/>
                <a:gd name="connsiteX26" fmla="*/ 345139 w 5005953"/>
                <a:gd name="connsiteY26" fmla="*/ 2805191 h 4990489"/>
                <a:gd name="connsiteX27" fmla="*/ 333868 w 5005953"/>
                <a:gd name="connsiteY27" fmla="*/ 3301142 h 4990489"/>
                <a:gd name="connsiteX28" fmla="*/ 0 w 5005953"/>
                <a:gd name="connsiteY28" fmla="*/ 3311177 h 4990489"/>
                <a:gd name="connsiteX0" fmla="*/ 0 w 5005953"/>
                <a:gd name="connsiteY0" fmla="*/ 3311177 h 4990489"/>
                <a:gd name="connsiteX1" fmla="*/ 11928 w 5005953"/>
                <a:gd name="connsiteY1" fmla="*/ 1681562 h 4990489"/>
                <a:gd name="connsiteX2" fmla="*/ 350955 w 5005953"/>
                <a:gd name="connsiteY2" fmla="*/ 1678899 h 4990489"/>
                <a:gd name="connsiteX3" fmla="*/ 352208 w 5005953"/>
                <a:gd name="connsiteY3" fmla="*/ 2208263 h 4990489"/>
                <a:gd name="connsiteX4" fmla="*/ 2220530 w 5005953"/>
                <a:gd name="connsiteY4" fmla="*/ 2208512 h 4990489"/>
                <a:gd name="connsiteX5" fmla="*/ 2220462 w 5005953"/>
                <a:gd name="connsiteY5" fmla="*/ 348706 h 4990489"/>
                <a:gd name="connsiteX6" fmla="*/ 1701251 w 5005953"/>
                <a:gd name="connsiteY6" fmla="*/ 348713 h 4990489"/>
                <a:gd name="connsiteX7" fmla="*/ 1681526 w 5005953"/>
                <a:gd name="connsiteY7" fmla="*/ 0 h 4990489"/>
                <a:gd name="connsiteX8" fmla="*/ 3336374 w 5005953"/>
                <a:gd name="connsiteY8" fmla="*/ 0 h 4990489"/>
                <a:gd name="connsiteX9" fmla="*/ 3320821 w 5005953"/>
                <a:gd name="connsiteY9" fmla="*/ 325433 h 4990489"/>
                <a:gd name="connsiteX10" fmla="*/ 2801604 w 5005953"/>
                <a:gd name="connsiteY10" fmla="*/ 317644 h 4990489"/>
                <a:gd name="connsiteX11" fmla="*/ 2793866 w 5005953"/>
                <a:gd name="connsiteY11" fmla="*/ 2216448 h 4990489"/>
                <a:gd name="connsiteX12" fmla="*/ 4676968 w 5005953"/>
                <a:gd name="connsiteY12" fmla="*/ 2208404 h 4990489"/>
                <a:gd name="connsiteX13" fmla="*/ 4669184 w 5005953"/>
                <a:gd name="connsiteY13" fmla="*/ 1658190 h 4990489"/>
                <a:gd name="connsiteX14" fmla="*/ 5005953 w 5005953"/>
                <a:gd name="connsiteY14" fmla="*/ 1665955 h 4990489"/>
                <a:gd name="connsiteX15" fmla="*/ 5005953 w 5005953"/>
                <a:gd name="connsiteY15" fmla="*/ 3326675 h 4990489"/>
                <a:gd name="connsiteX16" fmla="*/ 4661438 w 5005953"/>
                <a:gd name="connsiteY16" fmla="*/ 3301139 h 4990489"/>
                <a:gd name="connsiteX17" fmla="*/ 4669203 w 5005953"/>
                <a:gd name="connsiteY17" fmla="*/ 2781860 h 4990489"/>
                <a:gd name="connsiteX18" fmla="*/ 2793865 w 5005953"/>
                <a:gd name="connsiteY18" fmla="*/ 2805174 h 4990489"/>
                <a:gd name="connsiteX19" fmla="*/ 2793908 w 5005953"/>
                <a:gd name="connsiteY19" fmla="*/ 4649786 h 4990489"/>
                <a:gd name="connsiteX20" fmla="*/ 3328620 w 5005953"/>
                <a:gd name="connsiteY20" fmla="*/ 4649786 h 4990489"/>
                <a:gd name="connsiteX21" fmla="*/ 3328602 w 5005953"/>
                <a:gd name="connsiteY21" fmla="*/ 4990489 h 4990489"/>
                <a:gd name="connsiteX22" fmla="*/ 1685747 w 5005953"/>
                <a:gd name="connsiteY22" fmla="*/ 4990489 h 4990489"/>
                <a:gd name="connsiteX23" fmla="*/ 1670276 w 5005953"/>
                <a:gd name="connsiteY23" fmla="*/ 4649491 h 4990489"/>
                <a:gd name="connsiteX24" fmla="*/ 2197246 w 5005953"/>
                <a:gd name="connsiteY24" fmla="*/ 4664992 h 4990489"/>
                <a:gd name="connsiteX25" fmla="*/ 2212733 w 5005953"/>
                <a:gd name="connsiteY25" fmla="*/ 2766440 h 4990489"/>
                <a:gd name="connsiteX26" fmla="*/ 345139 w 5005953"/>
                <a:gd name="connsiteY26" fmla="*/ 2805191 h 4990489"/>
                <a:gd name="connsiteX27" fmla="*/ 333868 w 5005953"/>
                <a:gd name="connsiteY27" fmla="*/ 3301142 h 4990489"/>
                <a:gd name="connsiteX28" fmla="*/ 0 w 5005953"/>
                <a:gd name="connsiteY28" fmla="*/ 3311177 h 4990489"/>
                <a:gd name="connsiteX0" fmla="*/ 0 w 5005953"/>
                <a:gd name="connsiteY0" fmla="*/ 3311177 h 4990489"/>
                <a:gd name="connsiteX1" fmla="*/ 11928 w 5005953"/>
                <a:gd name="connsiteY1" fmla="*/ 1681562 h 4990489"/>
                <a:gd name="connsiteX2" fmla="*/ 350955 w 5005953"/>
                <a:gd name="connsiteY2" fmla="*/ 1678899 h 4990489"/>
                <a:gd name="connsiteX3" fmla="*/ 352208 w 5005953"/>
                <a:gd name="connsiteY3" fmla="*/ 2208263 h 4990489"/>
                <a:gd name="connsiteX4" fmla="*/ 2220530 w 5005953"/>
                <a:gd name="connsiteY4" fmla="*/ 2208512 h 4990489"/>
                <a:gd name="connsiteX5" fmla="*/ 2220462 w 5005953"/>
                <a:gd name="connsiteY5" fmla="*/ 348706 h 4990489"/>
                <a:gd name="connsiteX6" fmla="*/ 1701251 w 5005953"/>
                <a:gd name="connsiteY6" fmla="*/ 348713 h 4990489"/>
                <a:gd name="connsiteX7" fmla="*/ 1681526 w 5005953"/>
                <a:gd name="connsiteY7" fmla="*/ 0 h 4990489"/>
                <a:gd name="connsiteX8" fmla="*/ 3336374 w 5005953"/>
                <a:gd name="connsiteY8" fmla="*/ 0 h 4990489"/>
                <a:gd name="connsiteX9" fmla="*/ 3320821 w 5005953"/>
                <a:gd name="connsiteY9" fmla="*/ 325433 h 4990489"/>
                <a:gd name="connsiteX10" fmla="*/ 2801604 w 5005953"/>
                <a:gd name="connsiteY10" fmla="*/ 317644 h 4990489"/>
                <a:gd name="connsiteX11" fmla="*/ 2793866 w 5005953"/>
                <a:gd name="connsiteY11" fmla="*/ 2216448 h 4990489"/>
                <a:gd name="connsiteX12" fmla="*/ 4676968 w 5005953"/>
                <a:gd name="connsiteY12" fmla="*/ 2208404 h 4990489"/>
                <a:gd name="connsiteX13" fmla="*/ 4669184 w 5005953"/>
                <a:gd name="connsiteY13" fmla="*/ 1658190 h 4990489"/>
                <a:gd name="connsiteX14" fmla="*/ 5005953 w 5005953"/>
                <a:gd name="connsiteY14" fmla="*/ 1665955 h 4990489"/>
                <a:gd name="connsiteX15" fmla="*/ 5005953 w 5005953"/>
                <a:gd name="connsiteY15" fmla="*/ 3326675 h 4990489"/>
                <a:gd name="connsiteX16" fmla="*/ 4661438 w 5005953"/>
                <a:gd name="connsiteY16" fmla="*/ 3301139 h 4990489"/>
                <a:gd name="connsiteX17" fmla="*/ 4669203 w 5005953"/>
                <a:gd name="connsiteY17" fmla="*/ 2781860 h 4990489"/>
                <a:gd name="connsiteX18" fmla="*/ 2793865 w 5005953"/>
                <a:gd name="connsiteY18" fmla="*/ 2805174 h 4990489"/>
                <a:gd name="connsiteX19" fmla="*/ 2793908 w 5005953"/>
                <a:gd name="connsiteY19" fmla="*/ 4649786 h 4990489"/>
                <a:gd name="connsiteX20" fmla="*/ 3328620 w 5005953"/>
                <a:gd name="connsiteY20" fmla="*/ 4649786 h 4990489"/>
                <a:gd name="connsiteX21" fmla="*/ 3328602 w 5005953"/>
                <a:gd name="connsiteY21" fmla="*/ 4990489 h 4990489"/>
                <a:gd name="connsiteX22" fmla="*/ 1685747 w 5005953"/>
                <a:gd name="connsiteY22" fmla="*/ 4990489 h 4990489"/>
                <a:gd name="connsiteX23" fmla="*/ 1670276 w 5005953"/>
                <a:gd name="connsiteY23" fmla="*/ 4649491 h 4990489"/>
                <a:gd name="connsiteX24" fmla="*/ 2197246 w 5005953"/>
                <a:gd name="connsiteY24" fmla="*/ 4664992 h 4990489"/>
                <a:gd name="connsiteX25" fmla="*/ 2212733 w 5005953"/>
                <a:gd name="connsiteY25" fmla="*/ 2766440 h 4990489"/>
                <a:gd name="connsiteX26" fmla="*/ 345139 w 5005953"/>
                <a:gd name="connsiteY26" fmla="*/ 2805191 h 4990489"/>
                <a:gd name="connsiteX27" fmla="*/ 333868 w 5005953"/>
                <a:gd name="connsiteY27" fmla="*/ 3301142 h 4990489"/>
                <a:gd name="connsiteX28" fmla="*/ 0 w 5005953"/>
                <a:gd name="connsiteY28" fmla="*/ 3311177 h 4990489"/>
                <a:gd name="connsiteX0" fmla="*/ 0 w 4994098"/>
                <a:gd name="connsiteY0" fmla="*/ 3309483 h 4990489"/>
                <a:gd name="connsiteX1" fmla="*/ 73 w 4994098"/>
                <a:gd name="connsiteY1" fmla="*/ 1681562 h 4990489"/>
                <a:gd name="connsiteX2" fmla="*/ 339100 w 4994098"/>
                <a:gd name="connsiteY2" fmla="*/ 1678899 h 4990489"/>
                <a:gd name="connsiteX3" fmla="*/ 340353 w 4994098"/>
                <a:gd name="connsiteY3" fmla="*/ 2208263 h 4990489"/>
                <a:gd name="connsiteX4" fmla="*/ 2208675 w 4994098"/>
                <a:gd name="connsiteY4" fmla="*/ 2208512 h 4990489"/>
                <a:gd name="connsiteX5" fmla="*/ 2208607 w 4994098"/>
                <a:gd name="connsiteY5" fmla="*/ 348706 h 4990489"/>
                <a:gd name="connsiteX6" fmla="*/ 1689396 w 4994098"/>
                <a:gd name="connsiteY6" fmla="*/ 348713 h 4990489"/>
                <a:gd name="connsiteX7" fmla="*/ 1669671 w 4994098"/>
                <a:gd name="connsiteY7" fmla="*/ 0 h 4990489"/>
                <a:gd name="connsiteX8" fmla="*/ 3324519 w 4994098"/>
                <a:gd name="connsiteY8" fmla="*/ 0 h 4990489"/>
                <a:gd name="connsiteX9" fmla="*/ 3308966 w 4994098"/>
                <a:gd name="connsiteY9" fmla="*/ 325433 h 4990489"/>
                <a:gd name="connsiteX10" fmla="*/ 2789749 w 4994098"/>
                <a:gd name="connsiteY10" fmla="*/ 317644 h 4990489"/>
                <a:gd name="connsiteX11" fmla="*/ 2782011 w 4994098"/>
                <a:gd name="connsiteY11" fmla="*/ 2216448 h 4990489"/>
                <a:gd name="connsiteX12" fmla="*/ 4665113 w 4994098"/>
                <a:gd name="connsiteY12" fmla="*/ 2208404 h 4990489"/>
                <a:gd name="connsiteX13" fmla="*/ 4657329 w 4994098"/>
                <a:gd name="connsiteY13" fmla="*/ 1658190 h 4990489"/>
                <a:gd name="connsiteX14" fmla="*/ 4994098 w 4994098"/>
                <a:gd name="connsiteY14" fmla="*/ 1665955 h 4990489"/>
                <a:gd name="connsiteX15" fmla="*/ 4994098 w 4994098"/>
                <a:gd name="connsiteY15" fmla="*/ 3326675 h 4990489"/>
                <a:gd name="connsiteX16" fmla="*/ 4649583 w 4994098"/>
                <a:gd name="connsiteY16" fmla="*/ 3301139 h 4990489"/>
                <a:gd name="connsiteX17" fmla="*/ 4657348 w 4994098"/>
                <a:gd name="connsiteY17" fmla="*/ 2781860 h 4990489"/>
                <a:gd name="connsiteX18" fmla="*/ 2782010 w 4994098"/>
                <a:gd name="connsiteY18" fmla="*/ 2805174 h 4990489"/>
                <a:gd name="connsiteX19" fmla="*/ 2782053 w 4994098"/>
                <a:gd name="connsiteY19" fmla="*/ 4649786 h 4990489"/>
                <a:gd name="connsiteX20" fmla="*/ 3316765 w 4994098"/>
                <a:gd name="connsiteY20" fmla="*/ 4649786 h 4990489"/>
                <a:gd name="connsiteX21" fmla="*/ 3316747 w 4994098"/>
                <a:gd name="connsiteY21" fmla="*/ 4990489 h 4990489"/>
                <a:gd name="connsiteX22" fmla="*/ 1673892 w 4994098"/>
                <a:gd name="connsiteY22" fmla="*/ 4990489 h 4990489"/>
                <a:gd name="connsiteX23" fmla="*/ 1658421 w 4994098"/>
                <a:gd name="connsiteY23" fmla="*/ 4649491 h 4990489"/>
                <a:gd name="connsiteX24" fmla="*/ 2185391 w 4994098"/>
                <a:gd name="connsiteY24" fmla="*/ 4664992 h 4990489"/>
                <a:gd name="connsiteX25" fmla="*/ 2200878 w 4994098"/>
                <a:gd name="connsiteY25" fmla="*/ 2766440 h 4990489"/>
                <a:gd name="connsiteX26" fmla="*/ 333284 w 4994098"/>
                <a:gd name="connsiteY26" fmla="*/ 2805191 h 4990489"/>
                <a:gd name="connsiteX27" fmla="*/ 322013 w 4994098"/>
                <a:gd name="connsiteY27" fmla="*/ 3301142 h 4990489"/>
                <a:gd name="connsiteX28" fmla="*/ 0 w 4994098"/>
                <a:gd name="connsiteY28" fmla="*/ 3309483 h 4990489"/>
                <a:gd name="connsiteX0" fmla="*/ 0 w 4994098"/>
                <a:gd name="connsiteY0" fmla="*/ 3309483 h 4990489"/>
                <a:gd name="connsiteX1" fmla="*/ 73 w 4994098"/>
                <a:gd name="connsiteY1" fmla="*/ 1681562 h 4990489"/>
                <a:gd name="connsiteX2" fmla="*/ 339100 w 4994098"/>
                <a:gd name="connsiteY2" fmla="*/ 1678899 h 4990489"/>
                <a:gd name="connsiteX3" fmla="*/ 340353 w 4994098"/>
                <a:gd name="connsiteY3" fmla="*/ 2208263 h 4990489"/>
                <a:gd name="connsiteX4" fmla="*/ 2208675 w 4994098"/>
                <a:gd name="connsiteY4" fmla="*/ 2208512 h 4990489"/>
                <a:gd name="connsiteX5" fmla="*/ 2208607 w 4994098"/>
                <a:gd name="connsiteY5" fmla="*/ 348706 h 4990489"/>
                <a:gd name="connsiteX6" fmla="*/ 1689396 w 4994098"/>
                <a:gd name="connsiteY6" fmla="*/ 348713 h 4990489"/>
                <a:gd name="connsiteX7" fmla="*/ 1669671 w 4994098"/>
                <a:gd name="connsiteY7" fmla="*/ 0 h 4990489"/>
                <a:gd name="connsiteX8" fmla="*/ 3324519 w 4994098"/>
                <a:gd name="connsiteY8" fmla="*/ 0 h 4990489"/>
                <a:gd name="connsiteX9" fmla="*/ 3308966 w 4994098"/>
                <a:gd name="connsiteY9" fmla="*/ 325433 h 4990489"/>
                <a:gd name="connsiteX10" fmla="*/ 2784668 w 4994098"/>
                <a:gd name="connsiteY10" fmla="*/ 336271 h 4990489"/>
                <a:gd name="connsiteX11" fmla="*/ 2782011 w 4994098"/>
                <a:gd name="connsiteY11" fmla="*/ 2216448 h 4990489"/>
                <a:gd name="connsiteX12" fmla="*/ 4665113 w 4994098"/>
                <a:gd name="connsiteY12" fmla="*/ 2208404 h 4990489"/>
                <a:gd name="connsiteX13" fmla="*/ 4657329 w 4994098"/>
                <a:gd name="connsiteY13" fmla="*/ 1658190 h 4990489"/>
                <a:gd name="connsiteX14" fmla="*/ 4994098 w 4994098"/>
                <a:gd name="connsiteY14" fmla="*/ 1665955 h 4990489"/>
                <a:gd name="connsiteX15" fmla="*/ 4994098 w 4994098"/>
                <a:gd name="connsiteY15" fmla="*/ 3326675 h 4990489"/>
                <a:gd name="connsiteX16" fmla="*/ 4649583 w 4994098"/>
                <a:gd name="connsiteY16" fmla="*/ 3301139 h 4990489"/>
                <a:gd name="connsiteX17" fmla="*/ 4657348 w 4994098"/>
                <a:gd name="connsiteY17" fmla="*/ 2781860 h 4990489"/>
                <a:gd name="connsiteX18" fmla="*/ 2782010 w 4994098"/>
                <a:gd name="connsiteY18" fmla="*/ 2805174 h 4990489"/>
                <a:gd name="connsiteX19" fmla="*/ 2782053 w 4994098"/>
                <a:gd name="connsiteY19" fmla="*/ 4649786 h 4990489"/>
                <a:gd name="connsiteX20" fmla="*/ 3316765 w 4994098"/>
                <a:gd name="connsiteY20" fmla="*/ 4649786 h 4990489"/>
                <a:gd name="connsiteX21" fmla="*/ 3316747 w 4994098"/>
                <a:gd name="connsiteY21" fmla="*/ 4990489 h 4990489"/>
                <a:gd name="connsiteX22" fmla="*/ 1673892 w 4994098"/>
                <a:gd name="connsiteY22" fmla="*/ 4990489 h 4990489"/>
                <a:gd name="connsiteX23" fmla="*/ 1658421 w 4994098"/>
                <a:gd name="connsiteY23" fmla="*/ 4649491 h 4990489"/>
                <a:gd name="connsiteX24" fmla="*/ 2185391 w 4994098"/>
                <a:gd name="connsiteY24" fmla="*/ 4664992 h 4990489"/>
                <a:gd name="connsiteX25" fmla="*/ 2200878 w 4994098"/>
                <a:gd name="connsiteY25" fmla="*/ 2766440 h 4990489"/>
                <a:gd name="connsiteX26" fmla="*/ 333284 w 4994098"/>
                <a:gd name="connsiteY26" fmla="*/ 2805191 h 4990489"/>
                <a:gd name="connsiteX27" fmla="*/ 322013 w 4994098"/>
                <a:gd name="connsiteY27" fmla="*/ 3301142 h 4990489"/>
                <a:gd name="connsiteX28" fmla="*/ 0 w 4994098"/>
                <a:gd name="connsiteY28" fmla="*/ 3309483 h 4990489"/>
                <a:gd name="connsiteX0" fmla="*/ 0 w 4994098"/>
                <a:gd name="connsiteY0" fmla="*/ 3309483 h 4990489"/>
                <a:gd name="connsiteX1" fmla="*/ 73 w 4994098"/>
                <a:gd name="connsiteY1" fmla="*/ 1681562 h 4990489"/>
                <a:gd name="connsiteX2" fmla="*/ 339100 w 4994098"/>
                <a:gd name="connsiteY2" fmla="*/ 1678899 h 4990489"/>
                <a:gd name="connsiteX3" fmla="*/ 340353 w 4994098"/>
                <a:gd name="connsiteY3" fmla="*/ 2208263 h 4990489"/>
                <a:gd name="connsiteX4" fmla="*/ 2208675 w 4994098"/>
                <a:gd name="connsiteY4" fmla="*/ 2208512 h 4990489"/>
                <a:gd name="connsiteX5" fmla="*/ 2208607 w 4994098"/>
                <a:gd name="connsiteY5" fmla="*/ 348706 h 4990489"/>
                <a:gd name="connsiteX6" fmla="*/ 1689396 w 4994098"/>
                <a:gd name="connsiteY6" fmla="*/ 348713 h 4990489"/>
                <a:gd name="connsiteX7" fmla="*/ 1669671 w 4994098"/>
                <a:gd name="connsiteY7" fmla="*/ 0 h 4990489"/>
                <a:gd name="connsiteX8" fmla="*/ 3324519 w 4994098"/>
                <a:gd name="connsiteY8" fmla="*/ 0 h 4990489"/>
                <a:gd name="connsiteX9" fmla="*/ 3308966 w 4994098"/>
                <a:gd name="connsiteY9" fmla="*/ 325433 h 4990489"/>
                <a:gd name="connsiteX10" fmla="*/ 2784668 w 4994098"/>
                <a:gd name="connsiteY10" fmla="*/ 336271 h 4990489"/>
                <a:gd name="connsiteX11" fmla="*/ 2782011 w 4994098"/>
                <a:gd name="connsiteY11" fmla="*/ 2216448 h 4990489"/>
                <a:gd name="connsiteX12" fmla="*/ 4665113 w 4994098"/>
                <a:gd name="connsiteY12" fmla="*/ 2208404 h 4990489"/>
                <a:gd name="connsiteX13" fmla="*/ 4657329 w 4994098"/>
                <a:gd name="connsiteY13" fmla="*/ 1658190 h 4990489"/>
                <a:gd name="connsiteX14" fmla="*/ 4994098 w 4994098"/>
                <a:gd name="connsiteY14" fmla="*/ 1665955 h 4990489"/>
                <a:gd name="connsiteX15" fmla="*/ 4994098 w 4994098"/>
                <a:gd name="connsiteY15" fmla="*/ 3326675 h 4990489"/>
                <a:gd name="connsiteX16" fmla="*/ 4649583 w 4994098"/>
                <a:gd name="connsiteY16" fmla="*/ 3301139 h 4990489"/>
                <a:gd name="connsiteX17" fmla="*/ 4657348 w 4994098"/>
                <a:gd name="connsiteY17" fmla="*/ 2781860 h 4990489"/>
                <a:gd name="connsiteX18" fmla="*/ 2782010 w 4994098"/>
                <a:gd name="connsiteY18" fmla="*/ 2805174 h 4990489"/>
                <a:gd name="connsiteX19" fmla="*/ 2782053 w 4994098"/>
                <a:gd name="connsiteY19" fmla="*/ 4649786 h 4990489"/>
                <a:gd name="connsiteX20" fmla="*/ 3316765 w 4994098"/>
                <a:gd name="connsiteY20" fmla="*/ 4649786 h 4990489"/>
                <a:gd name="connsiteX21" fmla="*/ 3316747 w 4994098"/>
                <a:gd name="connsiteY21" fmla="*/ 4990489 h 4990489"/>
                <a:gd name="connsiteX22" fmla="*/ 1673892 w 4994098"/>
                <a:gd name="connsiteY22" fmla="*/ 4990489 h 4990489"/>
                <a:gd name="connsiteX23" fmla="*/ 1658421 w 4994098"/>
                <a:gd name="connsiteY23" fmla="*/ 4649491 h 4990489"/>
                <a:gd name="connsiteX24" fmla="*/ 2185391 w 4994098"/>
                <a:gd name="connsiteY24" fmla="*/ 4664992 h 4990489"/>
                <a:gd name="connsiteX25" fmla="*/ 2200878 w 4994098"/>
                <a:gd name="connsiteY25" fmla="*/ 2766440 h 4990489"/>
                <a:gd name="connsiteX26" fmla="*/ 333284 w 4994098"/>
                <a:gd name="connsiteY26" fmla="*/ 2805191 h 4990489"/>
                <a:gd name="connsiteX27" fmla="*/ 322013 w 4994098"/>
                <a:gd name="connsiteY27" fmla="*/ 3301142 h 4990489"/>
                <a:gd name="connsiteX28" fmla="*/ 0 w 4994098"/>
                <a:gd name="connsiteY28" fmla="*/ 3309483 h 4990489"/>
                <a:gd name="connsiteX0" fmla="*/ 0 w 4994098"/>
                <a:gd name="connsiteY0" fmla="*/ 3309483 h 4990489"/>
                <a:gd name="connsiteX1" fmla="*/ 73 w 4994098"/>
                <a:gd name="connsiteY1" fmla="*/ 1681562 h 4990489"/>
                <a:gd name="connsiteX2" fmla="*/ 339100 w 4994098"/>
                <a:gd name="connsiteY2" fmla="*/ 1678899 h 4990489"/>
                <a:gd name="connsiteX3" fmla="*/ 340353 w 4994098"/>
                <a:gd name="connsiteY3" fmla="*/ 2208263 h 4990489"/>
                <a:gd name="connsiteX4" fmla="*/ 2208675 w 4994098"/>
                <a:gd name="connsiteY4" fmla="*/ 2208512 h 4990489"/>
                <a:gd name="connsiteX5" fmla="*/ 2208607 w 4994098"/>
                <a:gd name="connsiteY5" fmla="*/ 348706 h 4990489"/>
                <a:gd name="connsiteX6" fmla="*/ 1689396 w 4994098"/>
                <a:gd name="connsiteY6" fmla="*/ 348713 h 4990489"/>
                <a:gd name="connsiteX7" fmla="*/ 1669671 w 4994098"/>
                <a:gd name="connsiteY7" fmla="*/ 0 h 4990489"/>
                <a:gd name="connsiteX8" fmla="*/ 3324519 w 4994098"/>
                <a:gd name="connsiteY8" fmla="*/ 0 h 4990489"/>
                <a:gd name="connsiteX9" fmla="*/ 3308966 w 4994098"/>
                <a:gd name="connsiteY9" fmla="*/ 325433 h 4990489"/>
                <a:gd name="connsiteX10" fmla="*/ 2784668 w 4994098"/>
                <a:gd name="connsiteY10" fmla="*/ 336271 h 4990489"/>
                <a:gd name="connsiteX11" fmla="*/ 2793866 w 4994098"/>
                <a:gd name="connsiteY11" fmla="*/ 2213061 h 4990489"/>
                <a:gd name="connsiteX12" fmla="*/ 4665113 w 4994098"/>
                <a:gd name="connsiteY12" fmla="*/ 2208404 h 4990489"/>
                <a:gd name="connsiteX13" fmla="*/ 4657329 w 4994098"/>
                <a:gd name="connsiteY13" fmla="*/ 1658190 h 4990489"/>
                <a:gd name="connsiteX14" fmla="*/ 4994098 w 4994098"/>
                <a:gd name="connsiteY14" fmla="*/ 1665955 h 4990489"/>
                <a:gd name="connsiteX15" fmla="*/ 4994098 w 4994098"/>
                <a:gd name="connsiteY15" fmla="*/ 3326675 h 4990489"/>
                <a:gd name="connsiteX16" fmla="*/ 4649583 w 4994098"/>
                <a:gd name="connsiteY16" fmla="*/ 3301139 h 4990489"/>
                <a:gd name="connsiteX17" fmla="*/ 4657348 w 4994098"/>
                <a:gd name="connsiteY17" fmla="*/ 2781860 h 4990489"/>
                <a:gd name="connsiteX18" fmla="*/ 2782010 w 4994098"/>
                <a:gd name="connsiteY18" fmla="*/ 2805174 h 4990489"/>
                <a:gd name="connsiteX19" fmla="*/ 2782053 w 4994098"/>
                <a:gd name="connsiteY19" fmla="*/ 4649786 h 4990489"/>
                <a:gd name="connsiteX20" fmla="*/ 3316765 w 4994098"/>
                <a:gd name="connsiteY20" fmla="*/ 4649786 h 4990489"/>
                <a:gd name="connsiteX21" fmla="*/ 3316747 w 4994098"/>
                <a:gd name="connsiteY21" fmla="*/ 4990489 h 4990489"/>
                <a:gd name="connsiteX22" fmla="*/ 1673892 w 4994098"/>
                <a:gd name="connsiteY22" fmla="*/ 4990489 h 4990489"/>
                <a:gd name="connsiteX23" fmla="*/ 1658421 w 4994098"/>
                <a:gd name="connsiteY23" fmla="*/ 4649491 h 4990489"/>
                <a:gd name="connsiteX24" fmla="*/ 2185391 w 4994098"/>
                <a:gd name="connsiteY24" fmla="*/ 4664992 h 4990489"/>
                <a:gd name="connsiteX25" fmla="*/ 2200878 w 4994098"/>
                <a:gd name="connsiteY25" fmla="*/ 2766440 h 4990489"/>
                <a:gd name="connsiteX26" fmla="*/ 333284 w 4994098"/>
                <a:gd name="connsiteY26" fmla="*/ 2805191 h 4990489"/>
                <a:gd name="connsiteX27" fmla="*/ 322013 w 4994098"/>
                <a:gd name="connsiteY27" fmla="*/ 3301142 h 4990489"/>
                <a:gd name="connsiteX28" fmla="*/ 0 w 4994098"/>
                <a:gd name="connsiteY28" fmla="*/ 3309483 h 4990489"/>
                <a:gd name="connsiteX0" fmla="*/ 0 w 4994098"/>
                <a:gd name="connsiteY0" fmla="*/ 3309483 h 4990489"/>
                <a:gd name="connsiteX1" fmla="*/ 73 w 4994098"/>
                <a:gd name="connsiteY1" fmla="*/ 1681562 h 4990489"/>
                <a:gd name="connsiteX2" fmla="*/ 339100 w 4994098"/>
                <a:gd name="connsiteY2" fmla="*/ 1678899 h 4990489"/>
                <a:gd name="connsiteX3" fmla="*/ 340353 w 4994098"/>
                <a:gd name="connsiteY3" fmla="*/ 2208263 h 4990489"/>
                <a:gd name="connsiteX4" fmla="*/ 2208675 w 4994098"/>
                <a:gd name="connsiteY4" fmla="*/ 2208512 h 4990489"/>
                <a:gd name="connsiteX5" fmla="*/ 2208607 w 4994098"/>
                <a:gd name="connsiteY5" fmla="*/ 348706 h 4990489"/>
                <a:gd name="connsiteX6" fmla="*/ 1689396 w 4994098"/>
                <a:gd name="connsiteY6" fmla="*/ 348713 h 4990489"/>
                <a:gd name="connsiteX7" fmla="*/ 1669671 w 4994098"/>
                <a:gd name="connsiteY7" fmla="*/ 0 h 4990489"/>
                <a:gd name="connsiteX8" fmla="*/ 3324519 w 4994098"/>
                <a:gd name="connsiteY8" fmla="*/ 0 h 4990489"/>
                <a:gd name="connsiteX9" fmla="*/ 3308966 w 4994098"/>
                <a:gd name="connsiteY9" fmla="*/ 325433 h 4990489"/>
                <a:gd name="connsiteX10" fmla="*/ 2784668 w 4994098"/>
                <a:gd name="connsiteY10" fmla="*/ 336271 h 4990489"/>
                <a:gd name="connsiteX11" fmla="*/ 2783705 w 4994098"/>
                <a:gd name="connsiteY11" fmla="*/ 2214754 h 4990489"/>
                <a:gd name="connsiteX12" fmla="*/ 4665113 w 4994098"/>
                <a:gd name="connsiteY12" fmla="*/ 2208404 h 4990489"/>
                <a:gd name="connsiteX13" fmla="*/ 4657329 w 4994098"/>
                <a:gd name="connsiteY13" fmla="*/ 1658190 h 4990489"/>
                <a:gd name="connsiteX14" fmla="*/ 4994098 w 4994098"/>
                <a:gd name="connsiteY14" fmla="*/ 1665955 h 4990489"/>
                <a:gd name="connsiteX15" fmla="*/ 4994098 w 4994098"/>
                <a:gd name="connsiteY15" fmla="*/ 3326675 h 4990489"/>
                <a:gd name="connsiteX16" fmla="*/ 4649583 w 4994098"/>
                <a:gd name="connsiteY16" fmla="*/ 3301139 h 4990489"/>
                <a:gd name="connsiteX17" fmla="*/ 4657348 w 4994098"/>
                <a:gd name="connsiteY17" fmla="*/ 2781860 h 4990489"/>
                <a:gd name="connsiteX18" fmla="*/ 2782010 w 4994098"/>
                <a:gd name="connsiteY18" fmla="*/ 2805174 h 4990489"/>
                <a:gd name="connsiteX19" fmla="*/ 2782053 w 4994098"/>
                <a:gd name="connsiteY19" fmla="*/ 4649786 h 4990489"/>
                <a:gd name="connsiteX20" fmla="*/ 3316765 w 4994098"/>
                <a:gd name="connsiteY20" fmla="*/ 4649786 h 4990489"/>
                <a:gd name="connsiteX21" fmla="*/ 3316747 w 4994098"/>
                <a:gd name="connsiteY21" fmla="*/ 4990489 h 4990489"/>
                <a:gd name="connsiteX22" fmla="*/ 1673892 w 4994098"/>
                <a:gd name="connsiteY22" fmla="*/ 4990489 h 4990489"/>
                <a:gd name="connsiteX23" fmla="*/ 1658421 w 4994098"/>
                <a:gd name="connsiteY23" fmla="*/ 4649491 h 4990489"/>
                <a:gd name="connsiteX24" fmla="*/ 2185391 w 4994098"/>
                <a:gd name="connsiteY24" fmla="*/ 4664992 h 4990489"/>
                <a:gd name="connsiteX25" fmla="*/ 2200878 w 4994098"/>
                <a:gd name="connsiteY25" fmla="*/ 2766440 h 4990489"/>
                <a:gd name="connsiteX26" fmla="*/ 333284 w 4994098"/>
                <a:gd name="connsiteY26" fmla="*/ 2805191 h 4990489"/>
                <a:gd name="connsiteX27" fmla="*/ 322013 w 4994098"/>
                <a:gd name="connsiteY27" fmla="*/ 3301142 h 4990489"/>
                <a:gd name="connsiteX28" fmla="*/ 0 w 4994098"/>
                <a:gd name="connsiteY28" fmla="*/ 3309483 h 4990489"/>
                <a:gd name="connsiteX0" fmla="*/ 0 w 4994098"/>
                <a:gd name="connsiteY0" fmla="*/ 3309483 h 4990489"/>
                <a:gd name="connsiteX1" fmla="*/ 73 w 4994098"/>
                <a:gd name="connsiteY1" fmla="*/ 1681562 h 4990489"/>
                <a:gd name="connsiteX2" fmla="*/ 339100 w 4994098"/>
                <a:gd name="connsiteY2" fmla="*/ 1678899 h 4990489"/>
                <a:gd name="connsiteX3" fmla="*/ 340353 w 4994098"/>
                <a:gd name="connsiteY3" fmla="*/ 2208263 h 4990489"/>
                <a:gd name="connsiteX4" fmla="*/ 2208675 w 4994098"/>
                <a:gd name="connsiteY4" fmla="*/ 2208512 h 4990489"/>
                <a:gd name="connsiteX5" fmla="*/ 2208607 w 4994098"/>
                <a:gd name="connsiteY5" fmla="*/ 348706 h 4990489"/>
                <a:gd name="connsiteX6" fmla="*/ 1689396 w 4994098"/>
                <a:gd name="connsiteY6" fmla="*/ 348713 h 4990489"/>
                <a:gd name="connsiteX7" fmla="*/ 1669671 w 4994098"/>
                <a:gd name="connsiteY7" fmla="*/ 0 h 4990489"/>
                <a:gd name="connsiteX8" fmla="*/ 3324519 w 4994098"/>
                <a:gd name="connsiteY8" fmla="*/ 0 h 4990489"/>
                <a:gd name="connsiteX9" fmla="*/ 3308966 w 4994098"/>
                <a:gd name="connsiteY9" fmla="*/ 325433 h 4990489"/>
                <a:gd name="connsiteX10" fmla="*/ 2793136 w 4994098"/>
                <a:gd name="connsiteY10" fmla="*/ 332885 h 4990489"/>
                <a:gd name="connsiteX11" fmla="*/ 2783705 w 4994098"/>
                <a:gd name="connsiteY11" fmla="*/ 2214754 h 4990489"/>
                <a:gd name="connsiteX12" fmla="*/ 4665113 w 4994098"/>
                <a:gd name="connsiteY12" fmla="*/ 2208404 h 4990489"/>
                <a:gd name="connsiteX13" fmla="*/ 4657329 w 4994098"/>
                <a:gd name="connsiteY13" fmla="*/ 1658190 h 4990489"/>
                <a:gd name="connsiteX14" fmla="*/ 4994098 w 4994098"/>
                <a:gd name="connsiteY14" fmla="*/ 1665955 h 4990489"/>
                <a:gd name="connsiteX15" fmla="*/ 4994098 w 4994098"/>
                <a:gd name="connsiteY15" fmla="*/ 3326675 h 4990489"/>
                <a:gd name="connsiteX16" fmla="*/ 4649583 w 4994098"/>
                <a:gd name="connsiteY16" fmla="*/ 3301139 h 4990489"/>
                <a:gd name="connsiteX17" fmla="*/ 4657348 w 4994098"/>
                <a:gd name="connsiteY17" fmla="*/ 2781860 h 4990489"/>
                <a:gd name="connsiteX18" fmla="*/ 2782010 w 4994098"/>
                <a:gd name="connsiteY18" fmla="*/ 2805174 h 4990489"/>
                <a:gd name="connsiteX19" fmla="*/ 2782053 w 4994098"/>
                <a:gd name="connsiteY19" fmla="*/ 4649786 h 4990489"/>
                <a:gd name="connsiteX20" fmla="*/ 3316765 w 4994098"/>
                <a:gd name="connsiteY20" fmla="*/ 4649786 h 4990489"/>
                <a:gd name="connsiteX21" fmla="*/ 3316747 w 4994098"/>
                <a:gd name="connsiteY21" fmla="*/ 4990489 h 4990489"/>
                <a:gd name="connsiteX22" fmla="*/ 1673892 w 4994098"/>
                <a:gd name="connsiteY22" fmla="*/ 4990489 h 4990489"/>
                <a:gd name="connsiteX23" fmla="*/ 1658421 w 4994098"/>
                <a:gd name="connsiteY23" fmla="*/ 4649491 h 4990489"/>
                <a:gd name="connsiteX24" fmla="*/ 2185391 w 4994098"/>
                <a:gd name="connsiteY24" fmla="*/ 4664992 h 4990489"/>
                <a:gd name="connsiteX25" fmla="*/ 2200878 w 4994098"/>
                <a:gd name="connsiteY25" fmla="*/ 2766440 h 4990489"/>
                <a:gd name="connsiteX26" fmla="*/ 333284 w 4994098"/>
                <a:gd name="connsiteY26" fmla="*/ 2805191 h 4990489"/>
                <a:gd name="connsiteX27" fmla="*/ 322013 w 4994098"/>
                <a:gd name="connsiteY27" fmla="*/ 3301142 h 4990489"/>
                <a:gd name="connsiteX28" fmla="*/ 0 w 4994098"/>
                <a:gd name="connsiteY28" fmla="*/ 3309483 h 4990489"/>
                <a:gd name="connsiteX0" fmla="*/ 0 w 4994098"/>
                <a:gd name="connsiteY0" fmla="*/ 3309483 h 4990489"/>
                <a:gd name="connsiteX1" fmla="*/ 73 w 4994098"/>
                <a:gd name="connsiteY1" fmla="*/ 1681562 h 4990489"/>
                <a:gd name="connsiteX2" fmla="*/ 339100 w 4994098"/>
                <a:gd name="connsiteY2" fmla="*/ 1678899 h 4990489"/>
                <a:gd name="connsiteX3" fmla="*/ 340353 w 4994098"/>
                <a:gd name="connsiteY3" fmla="*/ 2208263 h 4990489"/>
                <a:gd name="connsiteX4" fmla="*/ 2208675 w 4994098"/>
                <a:gd name="connsiteY4" fmla="*/ 2208512 h 4990489"/>
                <a:gd name="connsiteX5" fmla="*/ 2208607 w 4994098"/>
                <a:gd name="connsiteY5" fmla="*/ 348706 h 4990489"/>
                <a:gd name="connsiteX6" fmla="*/ 1689396 w 4994098"/>
                <a:gd name="connsiteY6" fmla="*/ 348713 h 4990489"/>
                <a:gd name="connsiteX7" fmla="*/ 1669671 w 4994098"/>
                <a:gd name="connsiteY7" fmla="*/ 0 h 4990489"/>
                <a:gd name="connsiteX8" fmla="*/ 3324519 w 4994098"/>
                <a:gd name="connsiteY8" fmla="*/ 0 h 4990489"/>
                <a:gd name="connsiteX9" fmla="*/ 3308966 w 4994098"/>
                <a:gd name="connsiteY9" fmla="*/ 325433 h 4990489"/>
                <a:gd name="connsiteX10" fmla="*/ 2793136 w 4994098"/>
                <a:gd name="connsiteY10" fmla="*/ 332885 h 4990489"/>
                <a:gd name="connsiteX11" fmla="*/ 2792173 w 4994098"/>
                <a:gd name="connsiteY11" fmla="*/ 2204594 h 4990489"/>
                <a:gd name="connsiteX12" fmla="*/ 4665113 w 4994098"/>
                <a:gd name="connsiteY12" fmla="*/ 2208404 h 4990489"/>
                <a:gd name="connsiteX13" fmla="*/ 4657329 w 4994098"/>
                <a:gd name="connsiteY13" fmla="*/ 1658190 h 4990489"/>
                <a:gd name="connsiteX14" fmla="*/ 4994098 w 4994098"/>
                <a:gd name="connsiteY14" fmla="*/ 1665955 h 4990489"/>
                <a:gd name="connsiteX15" fmla="*/ 4994098 w 4994098"/>
                <a:gd name="connsiteY15" fmla="*/ 3326675 h 4990489"/>
                <a:gd name="connsiteX16" fmla="*/ 4649583 w 4994098"/>
                <a:gd name="connsiteY16" fmla="*/ 3301139 h 4990489"/>
                <a:gd name="connsiteX17" fmla="*/ 4657348 w 4994098"/>
                <a:gd name="connsiteY17" fmla="*/ 2781860 h 4990489"/>
                <a:gd name="connsiteX18" fmla="*/ 2782010 w 4994098"/>
                <a:gd name="connsiteY18" fmla="*/ 2805174 h 4990489"/>
                <a:gd name="connsiteX19" fmla="*/ 2782053 w 4994098"/>
                <a:gd name="connsiteY19" fmla="*/ 4649786 h 4990489"/>
                <a:gd name="connsiteX20" fmla="*/ 3316765 w 4994098"/>
                <a:gd name="connsiteY20" fmla="*/ 4649786 h 4990489"/>
                <a:gd name="connsiteX21" fmla="*/ 3316747 w 4994098"/>
                <a:gd name="connsiteY21" fmla="*/ 4990489 h 4990489"/>
                <a:gd name="connsiteX22" fmla="*/ 1673892 w 4994098"/>
                <a:gd name="connsiteY22" fmla="*/ 4990489 h 4990489"/>
                <a:gd name="connsiteX23" fmla="*/ 1658421 w 4994098"/>
                <a:gd name="connsiteY23" fmla="*/ 4649491 h 4990489"/>
                <a:gd name="connsiteX24" fmla="*/ 2185391 w 4994098"/>
                <a:gd name="connsiteY24" fmla="*/ 4664992 h 4990489"/>
                <a:gd name="connsiteX25" fmla="*/ 2200878 w 4994098"/>
                <a:gd name="connsiteY25" fmla="*/ 2766440 h 4990489"/>
                <a:gd name="connsiteX26" fmla="*/ 333284 w 4994098"/>
                <a:gd name="connsiteY26" fmla="*/ 2805191 h 4990489"/>
                <a:gd name="connsiteX27" fmla="*/ 322013 w 4994098"/>
                <a:gd name="connsiteY27" fmla="*/ 3301142 h 4990489"/>
                <a:gd name="connsiteX28" fmla="*/ 0 w 4994098"/>
                <a:gd name="connsiteY28" fmla="*/ 3309483 h 4990489"/>
                <a:gd name="connsiteX0" fmla="*/ 0 w 4994098"/>
                <a:gd name="connsiteY0" fmla="*/ 3309483 h 4990489"/>
                <a:gd name="connsiteX1" fmla="*/ 73 w 4994098"/>
                <a:gd name="connsiteY1" fmla="*/ 1681562 h 4990489"/>
                <a:gd name="connsiteX2" fmla="*/ 339100 w 4994098"/>
                <a:gd name="connsiteY2" fmla="*/ 1678899 h 4990489"/>
                <a:gd name="connsiteX3" fmla="*/ 340353 w 4994098"/>
                <a:gd name="connsiteY3" fmla="*/ 2208263 h 4990489"/>
                <a:gd name="connsiteX4" fmla="*/ 2208675 w 4994098"/>
                <a:gd name="connsiteY4" fmla="*/ 2208512 h 4990489"/>
                <a:gd name="connsiteX5" fmla="*/ 2208607 w 4994098"/>
                <a:gd name="connsiteY5" fmla="*/ 348706 h 4990489"/>
                <a:gd name="connsiteX6" fmla="*/ 1689396 w 4994098"/>
                <a:gd name="connsiteY6" fmla="*/ 348713 h 4990489"/>
                <a:gd name="connsiteX7" fmla="*/ 1669671 w 4994098"/>
                <a:gd name="connsiteY7" fmla="*/ 0 h 4990489"/>
                <a:gd name="connsiteX8" fmla="*/ 3324519 w 4994098"/>
                <a:gd name="connsiteY8" fmla="*/ 0 h 4990489"/>
                <a:gd name="connsiteX9" fmla="*/ 3308966 w 4994098"/>
                <a:gd name="connsiteY9" fmla="*/ 325433 h 4990489"/>
                <a:gd name="connsiteX10" fmla="*/ 2793136 w 4994098"/>
                <a:gd name="connsiteY10" fmla="*/ 332885 h 4990489"/>
                <a:gd name="connsiteX11" fmla="*/ 2792173 w 4994098"/>
                <a:gd name="connsiteY11" fmla="*/ 2204594 h 4990489"/>
                <a:gd name="connsiteX12" fmla="*/ 4665113 w 4994098"/>
                <a:gd name="connsiteY12" fmla="*/ 2208404 h 4990489"/>
                <a:gd name="connsiteX13" fmla="*/ 4660716 w 4994098"/>
                <a:gd name="connsiteY13" fmla="*/ 1685283 h 4990489"/>
                <a:gd name="connsiteX14" fmla="*/ 4994098 w 4994098"/>
                <a:gd name="connsiteY14" fmla="*/ 1665955 h 4990489"/>
                <a:gd name="connsiteX15" fmla="*/ 4994098 w 4994098"/>
                <a:gd name="connsiteY15" fmla="*/ 3326675 h 4990489"/>
                <a:gd name="connsiteX16" fmla="*/ 4649583 w 4994098"/>
                <a:gd name="connsiteY16" fmla="*/ 3301139 h 4990489"/>
                <a:gd name="connsiteX17" fmla="*/ 4657348 w 4994098"/>
                <a:gd name="connsiteY17" fmla="*/ 2781860 h 4990489"/>
                <a:gd name="connsiteX18" fmla="*/ 2782010 w 4994098"/>
                <a:gd name="connsiteY18" fmla="*/ 2805174 h 4990489"/>
                <a:gd name="connsiteX19" fmla="*/ 2782053 w 4994098"/>
                <a:gd name="connsiteY19" fmla="*/ 4649786 h 4990489"/>
                <a:gd name="connsiteX20" fmla="*/ 3316765 w 4994098"/>
                <a:gd name="connsiteY20" fmla="*/ 4649786 h 4990489"/>
                <a:gd name="connsiteX21" fmla="*/ 3316747 w 4994098"/>
                <a:gd name="connsiteY21" fmla="*/ 4990489 h 4990489"/>
                <a:gd name="connsiteX22" fmla="*/ 1673892 w 4994098"/>
                <a:gd name="connsiteY22" fmla="*/ 4990489 h 4990489"/>
                <a:gd name="connsiteX23" fmla="*/ 1658421 w 4994098"/>
                <a:gd name="connsiteY23" fmla="*/ 4649491 h 4990489"/>
                <a:gd name="connsiteX24" fmla="*/ 2185391 w 4994098"/>
                <a:gd name="connsiteY24" fmla="*/ 4664992 h 4990489"/>
                <a:gd name="connsiteX25" fmla="*/ 2200878 w 4994098"/>
                <a:gd name="connsiteY25" fmla="*/ 2766440 h 4990489"/>
                <a:gd name="connsiteX26" fmla="*/ 333284 w 4994098"/>
                <a:gd name="connsiteY26" fmla="*/ 2805191 h 4990489"/>
                <a:gd name="connsiteX27" fmla="*/ 322013 w 4994098"/>
                <a:gd name="connsiteY27" fmla="*/ 3301142 h 4990489"/>
                <a:gd name="connsiteX28" fmla="*/ 0 w 4994098"/>
                <a:gd name="connsiteY28" fmla="*/ 3309483 h 4990489"/>
                <a:gd name="connsiteX0" fmla="*/ 0 w 4994098"/>
                <a:gd name="connsiteY0" fmla="*/ 3309483 h 4990489"/>
                <a:gd name="connsiteX1" fmla="*/ 73 w 4994098"/>
                <a:gd name="connsiteY1" fmla="*/ 1681562 h 4990489"/>
                <a:gd name="connsiteX2" fmla="*/ 339100 w 4994098"/>
                <a:gd name="connsiteY2" fmla="*/ 1678899 h 4990489"/>
                <a:gd name="connsiteX3" fmla="*/ 340353 w 4994098"/>
                <a:gd name="connsiteY3" fmla="*/ 2208263 h 4990489"/>
                <a:gd name="connsiteX4" fmla="*/ 2208675 w 4994098"/>
                <a:gd name="connsiteY4" fmla="*/ 2208512 h 4990489"/>
                <a:gd name="connsiteX5" fmla="*/ 2208607 w 4994098"/>
                <a:gd name="connsiteY5" fmla="*/ 348706 h 4990489"/>
                <a:gd name="connsiteX6" fmla="*/ 1689396 w 4994098"/>
                <a:gd name="connsiteY6" fmla="*/ 348713 h 4990489"/>
                <a:gd name="connsiteX7" fmla="*/ 1669671 w 4994098"/>
                <a:gd name="connsiteY7" fmla="*/ 0 h 4990489"/>
                <a:gd name="connsiteX8" fmla="*/ 3324519 w 4994098"/>
                <a:gd name="connsiteY8" fmla="*/ 0 h 4990489"/>
                <a:gd name="connsiteX9" fmla="*/ 3308966 w 4994098"/>
                <a:gd name="connsiteY9" fmla="*/ 325433 h 4990489"/>
                <a:gd name="connsiteX10" fmla="*/ 2793136 w 4994098"/>
                <a:gd name="connsiteY10" fmla="*/ 332885 h 4990489"/>
                <a:gd name="connsiteX11" fmla="*/ 2792173 w 4994098"/>
                <a:gd name="connsiteY11" fmla="*/ 2204594 h 4990489"/>
                <a:gd name="connsiteX12" fmla="*/ 4665113 w 4994098"/>
                <a:gd name="connsiteY12" fmla="*/ 2208404 h 4990489"/>
                <a:gd name="connsiteX13" fmla="*/ 4660716 w 4994098"/>
                <a:gd name="connsiteY13" fmla="*/ 1685283 h 4990489"/>
                <a:gd name="connsiteX14" fmla="*/ 4994098 w 4994098"/>
                <a:gd name="connsiteY14" fmla="*/ 1665955 h 4990489"/>
                <a:gd name="connsiteX15" fmla="*/ 4994098 w 4994098"/>
                <a:gd name="connsiteY15" fmla="*/ 3326675 h 4990489"/>
                <a:gd name="connsiteX16" fmla="*/ 4649583 w 4994098"/>
                <a:gd name="connsiteY16" fmla="*/ 3301139 h 4990489"/>
                <a:gd name="connsiteX17" fmla="*/ 4657348 w 4994098"/>
                <a:gd name="connsiteY17" fmla="*/ 2781860 h 4990489"/>
                <a:gd name="connsiteX18" fmla="*/ 2782010 w 4994098"/>
                <a:gd name="connsiteY18" fmla="*/ 2805174 h 4990489"/>
                <a:gd name="connsiteX19" fmla="*/ 2782053 w 4994098"/>
                <a:gd name="connsiteY19" fmla="*/ 4649786 h 4990489"/>
                <a:gd name="connsiteX20" fmla="*/ 3316765 w 4994098"/>
                <a:gd name="connsiteY20" fmla="*/ 4649786 h 4990489"/>
                <a:gd name="connsiteX21" fmla="*/ 3316747 w 4994098"/>
                <a:gd name="connsiteY21" fmla="*/ 4990489 h 4990489"/>
                <a:gd name="connsiteX22" fmla="*/ 1673892 w 4994098"/>
                <a:gd name="connsiteY22" fmla="*/ 4990489 h 4990489"/>
                <a:gd name="connsiteX23" fmla="*/ 1658421 w 4994098"/>
                <a:gd name="connsiteY23" fmla="*/ 4649491 h 4990489"/>
                <a:gd name="connsiteX24" fmla="*/ 2185391 w 4994098"/>
                <a:gd name="connsiteY24" fmla="*/ 4664992 h 4990489"/>
                <a:gd name="connsiteX25" fmla="*/ 2200878 w 4994098"/>
                <a:gd name="connsiteY25" fmla="*/ 2766440 h 4990489"/>
                <a:gd name="connsiteX26" fmla="*/ 333284 w 4994098"/>
                <a:gd name="connsiteY26" fmla="*/ 2805191 h 4990489"/>
                <a:gd name="connsiteX27" fmla="*/ 322013 w 4994098"/>
                <a:gd name="connsiteY27" fmla="*/ 3301142 h 4990489"/>
                <a:gd name="connsiteX28" fmla="*/ 0 w 4994098"/>
                <a:gd name="connsiteY28" fmla="*/ 3309483 h 4990489"/>
                <a:gd name="connsiteX0" fmla="*/ 0 w 4994098"/>
                <a:gd name="connsiteY0" fmla="*/ 3309483 h 4990489"/>
                <a:gd name="connsiteX1" fmla="*/ 73 w 4994098"/>
                <a:gd name="connsiteY1" fmla="*/ 1681562 h 4990489"/>
                <a:gd name="connsiteX2" fmla="*/ 339100 w 4994098"/>
                <a:gd name="connsiteY2" fmla="*/ 1678899 h 4990489"/>
                <a:gd name="connsiteX3" fmla="*/ 340353 w 4994098"/>
                <a:gd name="connsiteY3" fmla="*/ 2208263 h 4990489"/>
                <a:gd name="connsiteX4" fmla="*/ 2208675 w 4994098"/>
                <a:gd name="connsiteY4" fmla="*/ 2208512 h 4990489"/>
                <a:gd name="connsiteX5" fmla="*/ 2208607 w 4994098"/>
                <a:gd name="connsiteY5" fmla="*/ 348706 h 4990489"/>
                <a:gd name="connsiteX6" fmla="*/ 1689396 w 4994098"/>
                <a:gd name="connsiteY6" fmla="*/ 348713 h 4990489"/>
                <a:gd name="connsiteX7" fmla="*/ 1669671 w 4994098"/>
                <a:gd name="connsiteY7" fmla="*/ 0 h 4990489"/>
                <a:gd name="connsiteX8" fmla="*/ 3324519 w 4994098"/>
                <a:gd name="connsiteY8" fmla="*/ 0 h 4990489"/>
                <a:gd name="connsiteX9" fmla="*/ 3308966 w 4994098"/>
                <a:gd name="connsiteY9" fmla="*/ 325433 h 4990489"/>
                <a:gd name="connsiteX10" fmla="*/ 2793136 w 4994098"/>
                <a:gd name="connsiteY10" fmla="*/ 332885 h 4990489"/>
                <a:gd name="connsiteX11" fmla="*/ 2792173 w 4994098"/>
                <a:gd name="connsiteY11" fmla="*/ 2204594 h 4990489"/>
                <a:gd name="connsiteX12" fmla="*/ 4665113 w 4994098"/>
                <a:gd name="connsiteY12" fmla="*/ 2208404 h 4990489"/>
                <a:gd name="connsiteX13" fmla="*/ 4660716 w 4994098"/>
                <a:gd name="connsiteY13" fmla="*/ 1685283 h 4990489"/>
                <a:gd name="connsiteX14" fmla="*/ 4994098 w 4994098"/>
                <a:gd name="connsiteY14" fmla="*/ 1677808 h 4990489"/>
                <a:gd name="connsiteX15" fmla="*/ 4994098 w 4994098"/>
                <a:gd name="connsiteY15" fmla="*/ 3326675 h 4990489"/>
                <a:gd name="connsiteX16" fmla="*/ 4649583 w 4994098"/>
                <a:gd name="connsiteY16" fmla="*/ 3301139 h 4990489"/>
                <a:gd name="connsiteX17" fmla="*/ 4657348 w 4994098"/>
                <a:gd name="connsiteY17" fmla="*/ 2781860 h 4990489"/>
                <a:gd name="connsiteX18" fmla="*/ 2782010 w 4994098"/>
                <a:gd name="connsiteY18" fmla="*/ 2805174 h 4990489"/>
                <a:gd name="connsiteX19" fmla="*/ 2782053 w 4994098"/>
                <a:gd name="connsiteY19" fmla="*/ 4649786 h 4990489"/>
                <a:gd name="connsiteX20" fmla="*/ 3316765 w 4994098"/>
                <a:gd name="connsiteY20" fmla="*/ 4649786 h 4990489"/>
                <a:gd name="connsiteX21" fmla="*/ 3316747 w 4994098"/>
                <a:gd name="connsiteY21" fmla="*/ 4990489 h 4990489"/>
                <a:gd name="connsiteX22" fmla="*/ 1673892 w 4994098"/>
                <a:gd name="connsiteY22" fmla="*/ 4990489 h 4990489"/>
                <a:gd name="connsiteX23" fmla="*/ 1658421 w 4994098"/>
                <a:gd name="connsiteY23" fmla="*/ 4649491 h 4990489"/>
                <a:gd name="connsiteX24" fmla="*/ 2185391 w 4994098"/>
                <a:gd name="connsiteY24" fmla="*/ 4664992 h 4990489"/>
                <a:gd name="connsiteX25" fmla="*/ 2200878 w 4994098"/>
                <a:gd name="connsiteY25" fmla="*/ 2766440 h 4990489"/>
                <a:gd name="connsiteX26" fmla="*/ 333284 w 4994098"/>
                <a:gd name="connsiteY26" fmla="*/ 2805191 h 4990489"/>
                <a:gd name="connsiteX27" fmla="*/ 322013 w 4994098"/>
                <a:gd name="connsiteY27" fmla="*/ 3301142 h 4990489"/>
                <a:gd name="connsiteX28" fmla="*/ 0 w 4994098"/>
                <a:gd name="connsiteY28" fmla="*/ 3309483 h 4990489"/>
                <a:gd name="connsiteX0" fmla="*/ 0 w 4994098"/>
                <a:gd name="connsiteY0" fmla="*/ 3309483 h 4990489"/>
                <a:gd name="connsiteX1" fmla="*/ 73 w 4994098"/>
                <a:gd name="connsiteY1" fmla="*/ 1681562 h 4990489"/>
                <a:gd name="connsiteX2" fmla="*/ 339100 w 4994098"/>
                <a:gd name="connsiteY2" fmla="*/ 1678899 h 4990489"/>
                <a:gd name="connsiteX3" fmla="*/ 340353 w 4994098"/>
                <a:gd name="connsiteY3" fmla="*/ 2208263 h 4990489"/>
                <a:gd name="connsiteX4" fmla="*/ 2208675 w 4994098"/>
                <a:gd name="connsiteY4" fmla="*/ 2208512 h 4990489"/>
                <a:gd name="connsiteX5" fmla="*/ 2208607 w 4994098"/>
                <a:gd name="connsiteY5" fmla="*/ 348706 h 4990489"/>
                <a:gd name="connsiteX6" fmla="*/ 1689396 w 4994098"/>
                <a:gd name="connsiteY6" fmla="*/ 348713 h 4990489"/>
                <a:gd name="connsiteX7" fmla="*/ 1669671 w 4994098"/>
                <a:gd name="connsiteY7" fmla="*/ 0 h 4990489"/>
                <a:gd name="connsiteX8" fmla="*/ 3324519 w 4994098"/>
                <a:gd name="connsiteY8" fmla="*/ 0 h 4990489"/>
                <a:gd name="connsiteX9" fmla="*/ 3308966 w 4994098"/>
                <a:gd name="connsiteY9" fmla="*/ 325433 h 4990489"/>
                <a:gd name="connsiteX10" fmla="*/ 2793136 w 4994098"/>
                <a:gd name="connsiteY10" fmla="*/ 332885 h 4990489"/>
                <a:gd name="connsiteX11" fmla="*/ 2792173 w 4994098"/>
                <a:gd name="connsiteY11" fmla="*/ 2204594 h 4990489"/>
                <a:gd name="connsiteX12" fmla="*/ 4665113 w 4994098"/>
                <a:gd name="connsiteY12" fmla="*/ 2208404 h 4990489"/>
                <a:gd name="connsiteX13" fmla="*/ 4660716 w 4994098"/>
                <a:gd name="connsiteY13" fmla="*/ 1685283 h 4990489"/>
                <a:gd name="connsiteX14" fmla="*/ 4990711 w 4994098"/>
                <a:gd name="connsiteY14" fmla="*/ 1684582 h 4990489"/>
                <a:gd name="connsiteX15" fmla="*/ 4994098 w 4994098"/>
                <a:gd name="connsiteY15" fmla="*/ 3326675 h 4990489"/>
                <a:gd name="connsiteX16" fmla="*/ 4649583 w 4994098"/>
                <a:gd name="connsiteY16" fmla="*/ 3301139 h 4990489"/>
                <a:gd name="connsiteX17" fmla="*/ 4657348 w 4994098"/>
                <a:gd name="connsiteY17" fmla="*/ 2781860 h 4990489"/>
                <a:gd name="connsiteX18" fmla="*/ 2782010 w 4994098"/>
                <a:gd name="connsiteY18" fmla="*/ 2805174 h 4990489"/>
                <a:gd name="connsiteX19" fmla="*/ 2782053 w 4994098"/>
                <a:gd name="connsiteY19" fmla="*/ 4649786 h 4990489"/>
                <a:gd name="connsiteX20" fmla="*/ 3316765 w 4994098"/>
                <a:gd name="connsiteY20" fmla="*/ 4649786 h 4990489"/>
                <a:gd name="connsiteX21" fmla="*/ 3316747 w 4994098"/>
                <a:gd name="connsiteY21" fmla="*/ 4990489 h 4990489"/>
                <a:gd name="connsiteX22" fmla="*/ 1673892 w 4994098"/>
                <a:gd name="connsiteY22" fmla="*/ 4990489 h 4990489"/>
                <a:gd name="connsiteX23" fmla="*/ 1658421 w 4994098"/>
                <a:gd name="connsiteY23" fmla="*/ 4649491 h 4990489"/>
                <a:gd name="connsiteX24" fmla="*/ 2185391 w 4994098"/>
                <a:gd name="connsiteY24" fmla="*/ 4664992 h 4990489"/>
                <a:gd name="connsiteX25" fmla="*/ 2200878 w 4994098"/>
                <a:gd name="connsiteY25" fmla="*/ 2766440 h 4990489"/>
                <a:gd name="connsiteX26" fmla="*/ 333284 w 4994098"/>
                <a:gd name="connsiteY26" fmla="*/ 2805191 h 4990489"/>
                <a:gd name="connsiteX27" fmla="*/ 322013 w 4994098"/>
                <a:gd name="connsiteY27" fmla="*/ 3301142 h 4990489"/>
                <a:gd name="connsiteX28" fmla="*/ 0 w 4994098"/>
                <a:gd name="connsiteY28" fmla="*/ 3309483 h 4990489"/>
                <a:gd name="connsiteX0" fmla="*/ 0 w 4999179"/>
                <a:gd name="connsiteY0" fmla="*/ 3309483 h 4990489"/>
                <a:gd name="connsiteX1" fmla="*/ 73 w 4999179"/>
                <a:gd name="connsiteY1" fmla="*/ 1681562 h 4990489"/>
                <a:gd name="connsiteX2" fmla="*/ 339100 w 4999179"/>
                <a:gd name="connsiteY2" fmla="*/ 1678899 h 4990489"/>
                <a:gd name="connsiteX3" fmla="*/ 340353 w 4999179"/>
                <a:gd name="connsiteY3" fmla="*/ 2208263 h 4990489"/>
                <a:gd name="connsiteX4" fmla="*/ 2208675 w 4999179"/>
                <a:gd name="connsiteY4" fmla="*/ 2208512 h 4990489"/>
                <a:gd name="connsiteX5" fmla="*/ 2208607 w 4999179"/>
                <a:gd name="connsiteY5" fmla="*/ 348706 h 4990489"/>
                <a:gd name="connsiteX6" fmla="*/ 1689396 w 4999179"/>
                <a:gd name="connsiteY6" fmla="*/ 348713 h 4990489"/>
                <a:gd name="connsiteX7" fmla="*/ 1669671 w 4999179"/>
                <a:gd name="connsiteY7" fmla="*/ 0 h 4990489"/>
                <a:gd name="connsiteX8" fmla="*/ 3324519 w 4999179"/>
                <a:gd name="connsiteY8" fmla="*/ 0 h 4990489"/>
                <a:gd name="connsiteX9" fmla="*/ 3308966 w 4999179"/>
                <a:gd name="connsiteY9" fmla="*/ 325433 h 4990489"/>
                <a:gd name="connsiteX10" fmla="*/ 2793136 w 4999179"/>
                <a:gd name="connsiteY10" fmla="*/ 332885 h 4990489"/>
                <a:gd name="connsiteX11" fmla="*/ 2792173 w 4999179"/>
                <a:gd name="connsiteY11" fmla="*/ 2204594 h 4990489"/>
                <a:gd name="connsiteX12" fmla="*/ 4665113 w 4999179"/>
                <a:gd name="connsiteY12" fmla="*/ 2208404 h 4990489"/>
                <a:gd name="connsiteX13" fmla="*/ 4660716 w 4999179"/>
                <a:gd name="connsiteY13" fmla="*/ 1685283 h 4990489"/>
                <a:gd name="connsiteX14" fmla="*/ 4999179 w 4999179"/>
                <a:gd name="connsiteY14" fmla="*/ 1684582 h 4990489"/>
                <a:gd name="connsiteX15" fmla="*/ 4994098 w 4999179"/>
                <a:gd name="connsiteY15" fmla="*/ 3326675 h 4990489"/>
                <a:gd name="connsiteX16" fmla="*/ 4649583 w 4999179"/>
                <a:gd name="connsiteY16" fmla="*/ 3301139 h 4990489"/>
                <a:gd name="connsiteX17" fmla="*/ 4657348 w 4999179"/>
                <a:gd name="connsiteY17" fmla="*/ 2781860 h 4990489"/>
                <a:gd name="connsiteX18" fmla="*/ 2782010 w 4999179"/>
                <a:gd name="connsiteY18" fmla="*/ 2805174 h 4990489"/>
                <a:gd name="connsiteX19" fmla="*/ 2782053 w 4999179"/>
                <a:gd name="connsiteY19" fmla="*/ 4649786 h 4990489"/>
                <a:gd name="connsiteX20" fmla="*/ 3316765 w 4999179"/>
                <a:gd name="connsiteY20" fmla="*/ 4649786 h 4990489"/>
                <a:gd name="connsiteX21" fmla="*/ 3316747 w 4999179"/>
                <a:gd name="connsiteY21" fmla="*/ 4990489 h 4990489"/>
                <a:gd name="connsiteX22" fmla="*/ 1673892 w 4999179"/>
                <a:gd name="connsiteY22" fmla="*/ 4990489 h 4990489"/>
                <a:gd name="connsiteX23" fmla="*/ 1658421 w 4999179"/>
                <a:gd name="connsiteY23" fmla="*/ 4649491 h 4990489"/>
                <a:gd name="connsiteX24" fmla="*/ 2185391 w 4999179"/>
                <a:gd name="connsiteY24" fmla="*/ 4664992 h 4990489"/>
                <a:gd name="connsiteX25" fmla="*/ 2200878 w 4999179"/>
                <a:gd name="connsiteY25" fmla="*/ 2766440 h 4990489"/>
                <a:gd name="connsiteX26" fmla="*/ 333284 w 4999179"/>
                <a:gd name="connsiteY26" fmla="*/ 2805191 h 4990489"/>
                <a:gd name="connsiteX27" fmla="*/ 322013 w 4999179"/>
                <a:gd name="connsiteY27" fmla="*/ 3301142 h 4990489"/>
                <a:gd name="connsiteX28" fmla="*/ 0 w 4999179"/>
                <a:gd name="connsiteY28" fmla="*/ 3309483 h 4990489"/>
                <a:gd name="connsiteX0" fmla="*/ 0 w 4999179"/>
                <a:gd name="connsiteY0" fmla="*/ 3309483 h 4990489"/>
                <a:gd name="connsiteX1" fmla="*/ 73 w 4999179"/>
                <a:gd name="connsiteY1" fmla="*/ 1681562 h 4990489"/>
                <a:gd name="connsiteX2" fmla="*/ 339100 w 4999179"/>
                <a:gd name="connsiteY2" fmla="*/ 1678899 h 4990489"/>
                <a:gd name="connsiteX3" fmla="*/ 340353 w 4999179"/>
                <a:gd name="connsiteY3" fmla="*/ 2208263 h 4990489"/>
                <a:gd name="connsiteX4" fmla="*/ 2208675 w 4999179"/>
                <a:gd name="connsiteY4" fmla="*/ 2208512 h 4990489"/>
                <a:gd name="connsiteX5" fmla="*/ 2208607 w 4999179"/>
                <a:gd name="connsiteY5" fmla="*/ 348706 h 4990489"/>
                <a:gd name="connsiteX6" fmla="*/ 1689396 w 4999179"/>
                <a:gd name="connsiteY6" fmla="*/ 348713 h 4990489"/>
                <a:gd name="connsiteX7" fmla="*/ 1669671 w 4999179"/>
                <a:gd name="connsiteY7" fmla="*/ 0 h 4990489"/>
                <a:gd name="connsiteX8" fmla="*/ 3324519 w 4999179"/>
                <a:gd name="connsiteY8" fmla="*/ 0 h 4990489"/>
                <a:gd name="connsiteX9" fmla="*/ 3308966 w 4999179"/>
                <a:gd name="connsiteY9" fmla="*/ 325433 h 4990489"/>
                <a:gd name="connsiteX10" fmla="*/ 2793136 w 4999179"/>
                <a:gd name="connsiteY10" fmla="*/ 332885 h 4990489"/>
                <a:gd name="connsiteX11" fmla="*/ 2792173 w 4999179"/>
                <a:gd name="connsiteY11" fmla="*/ 2204594 h 4990489"/>
                <a:gd name="connsiteX12" fmla="*/ 4665113 w 4999179"/>
                <a:gd name="connsiteY12" fmla="*/ 2208404 h 4990489"/>
                <a:gd name="connsiteX13" fmla="*/ 4660716 w 4999179"/>
                <a:gd name="connsiteY13" fmla="*/ 1685283 h 4990489"/>
                <a:gd name="connsiteX14" fmla="*/ 4999179 w 4999179"/>
                <a:gd name="connsiteY14" fmla="*/ 1684582 h 4990489"/>
                <a:gd name="connsiteX15" fmla="*/ 4994099 w 4999179"/>
                <a:gd name="connsiteY15" fmla="*/ 3313128 h 4990489"/>
                <a:gd name="connsiteX16" fmla="*/ 4649583 w 4999179"/>
                <a:gd name="connsiteY16" fmla="*/ 3301139 h 4990489"/>
                <a:gd name="connsiteX17" fmla="*/ 4657348 w 4999179"/>
                <a:gd name="connsiteY17" fmla="*/ 2781860 h 4990489"/>
                <a:gd name="connsiteX18" fmla="*/ 2782010 w 4999179"/>
                <a:gd name="connsiteY18" fmla="*/ 2805174 h 4990489"/>
                <a:gd name="connsiteX19" fmla="*/ 2782053 w 4999179"/>
                <a:gd name="connsiteY19" fmla="*/ 4649786 h 4990489"/>
                <a:gd name="connsiteX20" fmla="*/ 3316765 w 4999179"/>
                <a:gd name="connsiteY20" fmla="*/ 4649786 h 4990489"/>
                <a:gd name="connsiteX21" fmla="*/ 3316747 w 4999179"/>
                <a:gd name="connsiteY21" fmla="*/ 4990489 h 4990489"/>
                <a:gd name="connsiteX22" fmla="*/ 1673892 w 4999179"/>
                <a:gd name="connsiteY22" fmla="*/ 4990489 h 4990489"/>
                <a:gd name="connsiteX23" fmla="*/ 1658421 w 4999179"/>
                <a:gd name="connsiteY23" fmla="*/ 4649491 h 4990489"/>
                <a:gd name="connsiteX24" fmla="*/ 2185391 w 4999179"/>
                <a:gd name="connsiteY24" fmla="*/ 4664992 h 4990489"/>
                <a:gd name="connsiteX25" fmla="*/ 2200878 w 4999179"/>
                <a:gd name="connsiteY25" fmla="*/ 2766440 h 4990489"/>
                <a:gd name="connsiteX26" fmla="*/ 333284 w 4999179"/>
                <a:gd name="connsiteY26" fmla="*/ 2805191 h 4990489"/>
                <a:gd name="connsiteX27" fmla="*/ 322013 w 4999179"/>
                <a:gd name="connsiteY27" fmla="*/ 3301142 h 4990489"/>
                <a:gd name="connsiteX28" fmla="*/ 0 w 4999179"/>
                <a:gd name="connsiteY28" fmla="*/ 3309483 h 4990489"/>
                <a:gd name="connsiteX0" fmla="*/ 0 w 4999179"/>
                <a:gd name="connsiteY0" fmla="*/ 3309483 h 4990489"/>
                <a:gd name="connsiteX1" fmla="*/ 73 w 4999179"/>
                <a:gd name="connsiteY1" fmla="*/ 1681562 h 4990489"/>
                <a:gd name="connsiteX2" fmla="*/ 339100 w 4999179"/>
                <a:gd name="connsiteY2" fmla="*/ 1678899 h 4990489"/>
                <a:gd name="connsiteX3" fmla="*/ 340353 w 4999179"/>
                <a:gd name="connsiteY3" fmla="*/ 2208263 h 4990489"/>
                <a:gd name="connsiteX4" fmla="*/ 2208675 w 4999179"/>
                <a:gd name="connsiteY4" fmla="*/ 2208512 h 4990489"/>
                <a:gd name="connsiteX5" fmla="*/ 2208607 w 4999179"/>
                <a:gd name="connsiteY5" fmla="*/ 348706 h 4990489"/>
                <a:gd name="connsiteX6" fmla="*/ 1689396 w 4999179"/>
                <a:gd name="connsiteY6" fmla="*/ 348713 h 4990489"/>
                <a:gd name="connsiteX7" fmla="*/ 1669671 w 4999179"/>
                <a:gd name="connsiteY7" fmla="*/ 0 h 4990489"/>
                <a:gd name="connsiteX8" fmla="*/ 3324519 w 4999179"/>
                <a:gd name="connsiteY8" fmla="*/ 0 h 4990489"/>
                <a:gd name="connsiteX9" fmla="*/ 3308966 w 4999179"/>
                <a:gd name="connsiteY9" fmla="*/ 325433 h 4990489"/>
                <a:gd name="connsiteX10" fmla="*/ 2793136 w 4999179"/>
                <a:gd name="connsiteY10" fmla="*/ 332885 h 4990489"/>
                <a:gd name="connsiteX11" fmla="*/ 2792173 w 4999179"/>
                <a:gd name="connsiteY11" fmla="*/ 2204594 h 4990489"/>
                <a:gd name="connsiteX12" fmla="*/ 4665113 w 4999179"/>
                <a:gd name="connsiteY12" fmla="*/ 2208404 h 4990489"/>
                <a:gd name="connsiteX13" fmla="*/ 4660716 w 4999179"/>
                <a:gd name="connsiteY13" fmla="*/ 1685283 h 4990489"/>
                <a:gd name="connsiteX14" fmla="*/ 4999179 w 4999179"/>
                <a:gd name="connsiteY14" fmla="*/ 1684582 h 4990489"/>
                <a:gd name="connsiteX15" fmla="*/ 4994099 w 4999179"/>
                <a:gd name="connsiteY15" fmla="*/ 3313128 h 4990489"/>
                <a:gd name="connsiteX16" fmla="*/ 4663131 w 4999179"/>
                <a:gd name="connsiteY16" fmla="*/ 3316379 h 4990489"/>
                <a:gd name="connsiteX17" fmla="*/ 4657348 w 4999179"/>
                <a:gd name="connsiteY17" fmla="*/ 2781860 h 4990489"/>
                <a:gd name="connsiteX18" fmla="*/ 2782010 w 4999179"/>
                <a:gd name="connsiteY18" fmla="*/ 2805174 h 4990489"/>
                <a:gd name="connsiteX19" fmla="*/ 2782053 w 4999179"/>
                <a:gd name="connsiteY19" fmla="*/ 4649786 h 4990489"/>
                <a:gd name="connsiteX20" fmla="*/ 3316765 w 4999179"/>
                <a:gd name="connsiteY20" fmla="*/ 4649786 h 4990489"/>
                <a:gd name="connsiteX21" fmla="*/ 3316747 w 4999179"/>
                <a:gd name="connsiteY21" fmla="*/ 4990489 h 4990489"/>
                <a:gd name="connsiteX22" fmla="*/ 1673892 w 4999179"/>
                <a:gd name="connsiteY22" fmla="*/ 4990489 h 4990489"/>
                <a:gd name="connsiteX23" fmla="*/ 1658421 w 4999179"/>
                <a:gd name="connsiteY23" fmla="*/ 4649491 h 4990489"/>
                <a:gd name="connsiteX24" fmla="*/ 2185391 w 4999179"/>
                <a:gd name="connsiteY24" fmla="*/ 4664992 h 4990489"/>
                <a:gd name="connsiteX25" fmla="*/ 2200878 w 4999179"/>
                <a:gd name="connsiteY25" fmla="*/ 2766440 h 4990489"/>
                <a:gd name="connsiteX26" fmla="*/ 333284 w 4999179"/>
                <a:gd name="connsiteY26" fmla="*/ 2805191 h 4990489"/>
                <a:gd name="connsiteX27" fmla="*/ 322013 w 4999179"/>
                <a:gd name="connsiteY27" fmla="*/ 3301142 h 4990489"/>
                <a:gd name="connsiteX28" fmla="*/ 0 w 4999179"/>
                <a:gd name="connsiteY28" fmla="*/ 3309483 h 4990489"/>
                <a:gd name="connsiteX0" fmla="*/ 0 w 4999179"/>
                <a:gd name="connsiteY0" fmla="*/ 3309483 h 4990489"/>
                <a:gd name="connsiteX1" fmla="*/ 73 w 4999179"/>
                <a:gd name="connsiteY1" fmla="*/ 1681562 h 4990489"/>
                <a:gd name="connsiteX2" fmla="*/ 339100 w 4999179"/>
                <a:gd name="connsiteY2" fmla="*/ 1678899 h 4990489"/>
                <a:gd name="connsiteX3" fmla="*/ 340353 w 4999179"/>
                <a:gd name="connsiteY3" fmla="*/ 2208263 h 4990489"/>
                <a:gd name="connsiteX4" fmla="*/ 2208675 w 4999179"/>
                <a:gd name="connsiteY4" fmla="*/ 2208512 h 4990489"/>
                <a:gd name="connsiteX5" fmla="*/ 2208607 w 4999179"/>
                <a:gd name="connsiteY5" fmla="*/ 348706 h 4990489"/>
                <a:gd name="connsiteX6" fmla="*/ 1689396 w 4999179"/>
                <a:gd name="connsiteY6" fmla="*/ 348713 h 4990489"/>
                <a:gd name="connsiteX7" fmla="*/ 1669671 w 4999179"/>
                <a:gd name="connsiteY7" fmla="*/ 0 h 4990489"/>
                <a:gd name="connsiteX8" fmla="*/ 3324519 w 4999179"/>
                <a:gd name="connsiteY8" fmla="*/ 0 h 4990489"/>
                <a:gd name="connsiteX9" fmla="*/ 3308966 w 4999179"/>
                <a:gd name="connsiteY9" fmla="*/ 325433 h 4990489"/>
                <a:gd name="connsiteX10" fmla="*/ 2793136 w 4999179"/>
                <a:gd name="connsiteY10" fmla="*/ 332885 h 4990489"/>
                <a:gd name="connsiteX11" fmla="*/ 2792173 w 4999179"/>
                <a:gd name="connsiteY11" fmla="*/ 2204594 h 4990489"/>
                <a:gd name="connsiteX12" fmla="*/ 4665113 w 4999179"/>
                <a:gd name="connsiteY12" fmla="*/ 2208404 h 4990489"/>
                <a:gd name="connsiteX13" fmla="*/ 4660716 w 4999179"/>
                <a:gd name="connsiteY13" fmla="*/ 1685283 h 4990489"/>
                <a:gd name="connsiteX14" fmla="*/ 4999179 w 4999179"/>
                <a:gd name="connsiteY14" fmla="*/ 1684582 h 4990489"/>
                <a:gd name="connsiteX15" fmla="*/ 4994099 w 4999179"/>
                <a:gd name="connsiteY15" fmla="*/ 3313128 h 4990489"/>
                <a:gd name="connsiteX16" fmla="*/ 4663131 w 4999179"/>
                <a:gd name="connsiteY16" fmla="*/ 3316379 h 4990489"/>
                <a:gd name="connsiteX17" fmla="*/ 4657348 w 4999179"/>
                <a:gd name="connsiteY17" fmla="*/ 2781860 h 4990489"/>
                <a:gd name="connsiteX18" fmla="*/ 2782010 w 4999179"/>
                <a:gd name="connsiteY18" fmla="*/ 2805174 h 4990489"/>
                <a:gd name="connsiteX19" fmla="*/ 2782053 w 4999179"/>
                <a:gd name="connsiteY19" fmla="*/ 4649786 h 4990489"/>
                <a:gd name="connsiteX20" fmla="*/ 3316765 w 4999179"/>
                <a:gd name="connsiteY20" fmla="*/ 4649786 h 4990489"/>
                <a:gd name="connsiteX21" fmla="*/ 3316747 w 4999179"/>
                <a:gd name="connsiteY21" fmla="*/ 4990489 h 4990489"/>
                <a:gd name="connsiteX22" fmla="*/ 1673892 w 4999179"/>
                <a:gd name="connsiteY22" fmla="*/ 4990489 h 4990489"/>
                <a:gd name="connsiteX23" fmla="*/ 1658421 w 4999179"/>
                <a:gd name="connsiteY23" fmla="*/ 4649491 h 4990489"/>
                <a:gd name="connsiteX24" fmla="*/ 2185391 w 4999179"/>
                <a:gd name="connsiteY24" fmla="*/ 4664992 h 4990489"/>
                <a:gd name="connsiteX25" fmla="*/ 2200878 w 4999179"/>
                <a:gd name="connsiteY25" fmla="*/ 2766440 h 4990489"/>
                <a:gd name="connsiteX26" fmla="*/ 333284 w 4999179"/>
                <a:gd name="connsiteY26" fmla="*/ 2805191 h 4990489"/>
                <a:gd name="connsiteX27" fmla="*/ 322013 w 4999179"/>
                <a:gd name="connsiteY27" fmla="*/ 3301142 h 4990489"/>
                <a:gd name="connsiteX28" fmla="*/ 0 w 4999179"/>
                <a:gd name="connsiteY28" fmla="*/ 3309483 h 4990489"/>
                <a:gd name="connsiteX0" fmla="*/ 0 w 4999179"/>
                <a:gd name="connsiteY0" fmla="*/ 3309483 h 4990489"/>
                <a:gd name="connsiteX1" fmla="*/ 73 w 4999179"/>
                <a:gd name="connsiteY1" fmla="*/ 1681562 h 4990489"/>
                <a:gd name="connsiteX2" fmla="*/ 339100 w 4999179"/>
                <a:gd name="connsiteY2" fmla="*/ 1678899 h 4990489"/>
                <a:gd name="connsiteX3" fmla="*/ 340353 w 4999179"/>
                <a:gd name="connsiteY3" fmla="*/ 2208263 h 4990489"/>
                <a:gd name="connsiteX4" fmla="*/ 2208675 w 4999179"/>
                <a:gd name="connsiteY4" fmla="*/ 2208512 h 4990489"/>
                <a:gd name="connsiteX5" fmla="*/ 2208607 w 4999179"/>
                <a:gd name="connsiteY5" fmla="*/ 348706 h 4990489"/>
                <a:gd name="connsiteX6" fmla="*/ 1689396 w 4999179"/>
                <a:gd name="connsiteY6" fmla="*/ 348713 h 4990489"/>
                <a:gd name="connsiteX7" fmla="*/ 1669671 w 4999179"/>
                <a:gd name="connsiteY7" fmla="*/ 0 h 4990489"/>
                <a:gd name="connsiteX8" fmla="*/ 3324519 w 4999179"/>
                <a:gd name="connsiteY8" fmla="*/ 0 h 4990489"/>
                <a:gd name="connsiteX9" fmla="*/ 3308966 w 4999179"/>
                <a:gd name="connsiteY9" fmla="*/ 325433 h 4990489"/>
                <a:gd name="connsiteX10" fmla="*/ 2793136 w 4999179"/>
                <a:gd name="connsiteY10" fmla="*/ 332885 h 4990489"/>
                <a:gd name="connsiteX11" fmla="*/ 2787093 w 4999179"/>
                <a:gd name="connsiteY11" fmla="*/ 2209675 h 4990489"/>
                <a:gd name="connsiteX12" fmla="*/ 4665113 w 4999179"/>
                <a:gd name="connsiteY12" fmla="*/ 2208404 h 4990489"/>
                <a:gd name="connsiteX13" fmla="*/ 4660716 w 4999179"/>
                <a:gd name="connsiteY13" fmla="*/ 1685283 h 4990489"/>
                <a:gd name="connsiteX14" fmla="*/ 4999179 w 4999179"/>
                <a:gd name="connsiteY14" fmla="*/ 1684582 h 4990489"/>
                <a:gd name="connsiteX15" fmla="*/ 4994099 w 4999179"/>
                <a:gd name="connsiteY15" fmla="*/ 3313128 h 4990489"/>
                <a:gd name="connsiteX16" fmla="*/ 4663131 w 4999179"/>
                <a:gd name="connsiteY16" fmla="*/ 3316379 h 4990489"/>
                <a:gd name="connsiteX17" fmla="*/ 4657348 w 4999179"/>
                <a:gd name="connsiteY17" fmla="*/ 2781860 h 4990489"/>
                <a:gd name="connsiteX18" fmla="*/ 2782010 w 4999179"/>
                <a:gd name="connsiteY18" fmla="*/ 2805174 h 4990489"/>
                <a:gd name="connsiteX19" fmla="*/ 2782053 w 4999179"/>
                <a:gd name="connsiteY19" fmla="*/ 4649786 h 4990489"/>
                <a:gd name="connsiteX20" fmla="*/ 3316765 w 4999179"/>
                <a:gd name="connsiteY20" fmla="*/ 4649786 h 4990489"/>
                <a:gd name="connsiteX21" fmla="*/ 3316747 w 4999179"/>
                <a:gd name="connsiteY21" fmla="*/ 4990489 h 4990489"/>
                <a:gd name="connsiteX22" fmla="*/ 1673892 w 4999179"/>
                <a:gd name="connsiteY22" fmla="*/ 4990489 h 4990489"/>
                <a:gd name="connsiteX23" fmla="*/ 1658421 w 4999179"/>
                <a:gd name="connsiteY23" fmla="*/ 4649491 h 4990489"/>
                <a:gd name="connsiteX24" fmla="*/ 2185391 w 4999179"/>
                <a:gd name="connsiteY24" fmla="*/ 4664992 h 4990489"/>
                <a:gd name="connsiteX25" fmla="*/ 2200878 w 4999179"/>
                <a:gd name="connsiteY25" fmla="*/ 2766440 h 4990489"/>
                <a:gd name="connsiteX26" fmla="*/ 333284 w 4999179"/>
                <a:gd name="connsiteY26" fmla="*/ 2805191 h 4990489"/>
                <a:gd name="connsiteX27" fmla="*/ 322013 w 4999179"/>
                <a:gd name="connsiteY27" fmla="*/ 3301142 h 4990489"/>
                <a:gd name="connsiteX28" fmla="*/ 0 w 4999179"/>
                <a:gd name="connsiteY28" fmla="*/ 3309483 h 4990489"/>
                <a:gd name="connsiteX0" fmla="*/ 0 w 4999179"/>
                <a:gd name="connsiteY0" fmla="*/ 3312870 h 4993876"/>
                <a:gd name="connsiteX1" fmla="*/ 73 w 4999179"/>
                <a:gd name="connsiteY1" fmla="*/ 1684949 h 4993876"/>
                <a:gd name="connsiteX2" fmla="*/ 339100 w 4999179"/>
                <a:gd name="connsiteY2" fmla="*/ 1682286 h 4993876"/>
                <a:gd name="connsiteX3" fmla="*/ 340353 w 4999179"/>
                <a:gd name="connsiteY3" fmla="*/ 2211650 h 4993876"/>
                <a:gd name="connsiteX4" fmla="*/ 2208675 w 4999179"/>
                <a:gd name="connsiteY4" fmla="*/ 2211899 h 4993876"/>
                <a:gd name="connsiteX5" fmla="*/ 2208607 w 4999179"/>
                <a:gd name="connsiteY5" fmla="*/ 352093 h 4993876"/>
                <a:gd name="connsiteX6" fmla="*/ 1689396 w 4999179"/>
                <a:gd name="connsiteY6" fmla="*/ 352100 h 4993876"/>
                <a:gd name="connsiteX7" fmla="*/ 1683220 w 4999179"/>
                <a:gd name="connsiteY7" fmla="*/ 0 h 4993876"/>
                <a:gd name="connsiteX8" fmla="*/ 3324519 w 4999179"/>
                <a:gd name="connsiteY8" fmla="*/ 3387 h 4993876"/>
                <a:gd name="connsiteX9" fmla="*/ 3308966 w 4999179"/>
                <a:gd name="connsiteY9" fmla="*/ 328820 h 4993876"/>
                <a:gd name="connsiteX10" fmla="*/ 2793136 w 4999179"/>
                <a:gd name="connsiteY10" fmla="*/ 336272 h 4993876"/>
                <a:gd name="connsiteX11" fmla="*/ 2787093 w 4999179"/>
                <a:gd name="connsiteY11" fmla="*/ 2213062 h 4993876"/>
                <a:gd name="connsiteX12" fmla="*/ 4665113 w 4999179"/>
                <a:gd name="connsiteY12" fmla="*/ 2211791 h 4993876"/>
                <a:gd name="connsiteX13" fmla="*/ 4660716 w 4999179"/>
                <a:gd name="connsiteY13" fmla="*/ 1688670 h 4993876"/>
                <a:gd name="connsiteX14" fmla="*/ 4999179 w 4999179"/>
                <a:gd name="connsiteY14" fmla="*/ 1687969 h 4993876"/>
                <a:gd name="connsiteX15" fmla="*/ 4994099 w 4999179"/>
                <a:gd name="connsiteY15" fmla="*/ 3316515 h 4993876"/>
                <a:gd name="connsiteX16" fmla="*/ 4663131 w 4999179"/>
                <a:gd name="connsiteY16" fmla="*/ 3319766 h 4993876"/>
                <a:gd name="connsiteX17" fmla="*/ 4657348 w 4999179"/>
                <a:gd name="connsiteY17" fmla="*/ 2785247 h 4993876"/>
                <a:gd name="connsiteX18" fmla="*/ 2782010 w 4999179"/>
                <a:gd name="connsiteY18" fmla="*/ 2808561 h 4993876"/>
                <a:gd name="connsiteX19" fmla="*/ 2782053 w 4999179"/>
                <a:gd name="connsiteY19" fmla="*/ 4653173 h 4993876"/>
                <a:gd name="connsiteX20" fmla="*/ 3316765 w 4999179"/>
                <a:gd name="connsiteY20" fmla="*/ 4653173 h 4993876"/>
                <a:gd name="connsiteX21" fmla="*/ 3316747 w 4999179"/>
                <a:gd name="connsiteY21" fmla="*/ 4993876 h 4993876"/>
                <a:gd name="connsiteX22" fmla="*/ 1673892 w 4999179"/>
                <a:gd name="connsiteY22" fmla="*/ 4993876 h 4993876"/>
                <a:gd name="connsiteX23" fmla="*/ 1658421 w 4999179"/>
                <a:gd name="connsiteY23" fmla="*/ 4652878 h 4993876"/>
                <a:gd name="connsiteX24" fmla="*/ 2185391 w 4999179"/>
                <a:gd name="connsiteY24" fmla="*/ 4668379 h 4993876"/>
                <a:gd name="connsiteX25" fmla="*/ 2200878 w 4999179"/>
                <a:gd name="connsiteY25" fmla="*/ 2769827 h 4993876"/>
                <a:gd name="connsiteX26" fmla="*/ 333284 w 4999179"/>
                <a:gd name="connsiteY26" fmla="*/ 2808578 h 4993876"/>
                <a:gd name="connsiteX27" fmla="*/ 322013 w 4999179"/>
                <a:gd name="connsiteY27" fmla="*/ 3304529 h 4993876"/>
                <a:gd name="connsiteX28" fmla="*/ 0 w 4999179"/>
                <a:gd name="connsiteY28" fmla="*/ 3312870 h 4993876"/>
                <a:gd name="connsiteX0" fmla="*/ 0 w 4999179"/>
                <a:gd name="connsiteY0" fmla="*/ 3312870 h 4993876"/>
                <a:gd name="connsiteX1" fmla="*/ 73 w 4999179"/>
                <a:gd name="connsiteY1" fmla="*/ 1684949 h 4993876"/>
                <a:gd name="connsiteX2" fmla="*/ 339100 w 4999179"/>
                <a:gd name="connsiteY2" fmla="*/ 1682286 h 4993876"/>
                <a:gd name="connsiteX3" fmla="*/ 340353 w 4999179"/>
                <a:gd name="connsiteY3" fmla="*/ 2211650 h 4993876"/>
                <a:gd name="connsiteX4" fmla="*/ 2208675 w 4999179"/>
                <a:gd name="connsiteY4" fmla="*/ 2211899 h 4993876"/>
                <a:gd name="connsiteX5" fmla="*/ 2208607 w 4999179"/>
                <a:gd name="connsiteY5" fmla="*/ 352093 h 4993876"/>
                <a:gd name="connsiteX6" fmla="*/ 1682622 w 4999179"/>
                <a:gd name="connsiteY6" fmla="*/ 333472 h 4993876"/>
                <a:gd name="connsiteX7" fmla="*/ 1683220 w 4999179"/>
                <a:gd name="connsiteY7" fmla="*/ 0 h 4993876"/>
                <a:gd name="connsiteX8" fmla="*/ 3324519 w 4999179"/>
                <a:gd name="connsiteY8" fmla="*/ 3387 h 4993876"/>
                <a:gd name="connsiteX9" fmla="*/ 3308966 w 4999179"/>
                <a:gd name="connsiteY9" fmla="*/ 328820 h 4993876"/>
                <a:gd name="connsiteX10" fmla="*/ 2793136 w 4999179"/>
                <a:gd name="connsiteY10" fmla="*/ 336272 h 4993876"/>
                <a:gd name="connsiteX11" fmla="*/ 2787093 w 4999179"/>
                <a:gd name="connsiteY11" fmla="*/ 2213062 h 4993876"/>
                <a:gd name="connsiteX12" fmla="*/ 4665113 w 4999179"/>
                <a:gd name="connsiteY12" fmla="*/ 2211791 h 4993876"/>
                <a:gd name="connsiteX13" fmla="*/ 4660716 w 4999179"/>
                <a:gd name="connsiteY13" fmla="*/ 1688670 h 4993876"/>
                <a:gd name="connsiteX14" fmla="*/ 4999179 w 4999179"/>
                <a:gd name="connsiteY14" fmla="*/ 1687969 h 4993876"/>
                <a:gd name="connsiteX15" fmla="*/ 4994099 w 4999179"/>
                <a:gd name="connsiteY15" fmla="*/ 3316515 h 4993876"/>
                <a:gd name="connsiteX16" fmla="*/ 4663131 w 4999179"/>
                <a:gd name="connsiteY16" fmla="*/ 3319766 h 4993876"/>
                <a:gd name="connsiteX17" fmla="*/ 4657348 w 4999179"/>
                <a:gd name="connsiteY17" fmla="*/ 2785247 h 4993876"/>
                <a:gd name="connsiteX18" fmla="*/ 2782010 w 4999179"/>
                <a:gd name="connsiteY18" fmla="*/ 2808561 h 4993876"/>
                <a:gd name="connsiteX19" fmla="*/ 2782053 w 4999179"/>
                <a:gd name="connsiteY19" fmla="*/ 4653173 h 4993876"/>
                <a:gd name="connsiteX20" fmla="*/ 3316765 w 4999179"/>
                <a:gd name="connsiteY20" fmla="*/ 4653173 h 4993876"/>
                <a:gd name="connsiteX21" fmla="*/ 3316747 w 4999179"/>
                <a:gd name="connsiteY21" fmla="*/ 4993876 h 4993876"/>
                <a:gd name="connsiteX22" fmla="*/ 1673892 w 4999179"/>
                <a:gd name="connsiteY22" fmla="*/ 4993876 h 4993876"/>
                <a:gd name="connsiteX23" fmla="*/ 1658421 w 4999179"/>
                <a:gd name="connsiteY23" fmla="*/ 4652878 h 4993876"/>
                <a:gd name="connsiteX24" fmla="*/ 2185391 w 4999179"/>
                <a:gd name="connsiteY24" fmla="*/ 4668379 h 4993876"/>
                <a:gd name="connsiteX25" fmla="*/ 2200878 w 4999179"/>
                <a:gd name="connsiteY25" fmla="*/ 2769827 h 4993876"/>
                <a:gd name="connsiteX26" fmla="*/ 333284 w 4999179"/>
                <a:gd name="connsiteY26" fmla="*/ 2808578 h 4993876"/>
                <a:gd name="connsiteX27" fmla="*/ 322013 w 4999179"/>
                <a:gd name="connsiteY27" fmla="*/ 3304529 h 4993876"/>
                <a:gd name="connsiteX28" fmla="*/ 0 w 4999179"/>
                <a:gd name="connsiteY28" fmla="*/ 3312870 h 4993876"/>
                <a:gd name="connsiteX0" fmla="*/ 0 w 4999179"/>
                <a:gd name="connsiteY0" fmla="*/ 3312870 h 4993876"/>
                <a:gd name="connsiteX1" fmla="*/ 73 w 4999179"/>
                <a:gd name="connsiteY1" fmla="*/ 1684949 h 4993876"/>
                <a:gd name="connsiteX2" fmla="*/ 339100 w 4999179"/>
                <a:gd name="connsiteY2" fmla="*/ 1682286 h 4993876"/>
                <a:gd name="connsiteX3" fmla="*/ 340353 w 4999179"/>
                <a:gd name="connsiteY3" fmla="*/ 2211650 h 4993876"/>
                <a:gd name="connsiteX4" fmla="*/ 2208675 w 4999179"/>
                <a:gd name="connsiteY4" fmla="*/ 2211899 h 4993876"/>
                <a:gd name="connsiteX5" fmla="*/ 2213687 w 4999179"/>
                <a:gd name="connsiteY5" fmla="*/ 340239 h 4993876"/>
                <a:gd name="connsiteX6" fmla="*/ 1682622 w 4999179"/>
                <a:gd name="connsiteY6" fmla="*/ 333472 h 4993876"/>
                <a:gd name="connsiteX7" fmla="*/ 1683220 w 4999179"/>
                <a:gd name="connsiteY7" fmla="*/ 0 h 4993876"/>
                <a:gd name="connsiteX8" fmla="*/ 3324519 w 4999179"/>
                <a:gd name="connsiteY8" fmla="*/ 3387 h 4993876"/>
                <a:gd name="connsiteX9" fmla="*/ 3308966 w 4999179"/>
                <a:gd name="connsiteY9" fmla="*/ 328820 h 4993876"/>
                <a:gd name="connsiteX10" fmla="*/ 2793136 w 4999179"/>
                <a:gd name="connsiteY10" fmla="*/ 336272 h 4993876"/>
                <a:gd name="connsiteX11" fmla="*/ 2787093 w 4999179"/>
                <a:gd name="connsiteY11" fmla="*/ 2213062 h 4993876"/>
                <a:gd name="connsiteX12" fmla="*/ 4665113 w 4999179"/>
                <a:gd name="connsiteY12" fmla="*/ 2211791 h 4993876"/>
                <a:gd name="connsiteX13" fmla="*/ 4660716 w 4999179"/>
                <a:gd name="connsiteY13" fmla="*/ 1688670 h 4993876"/>
                <a:gd name="connsiteX14" fmla="*/ 4999179 w 4999179"/>
                <a:gd name="connsiteY14" fmla="*/ 1687969 h 4993876"/>
                <a:gd name="connsiteX15" fmla="*/ 4994099 w 4999179"/>
                <a:gd name="connsiteY15" fmla="*/ 3316515 h 4993876"/>
                <a:gd name="connsiteX16" fmla="*/ 4663131 w 4999179"/>
                <a:gd name="connsiteY16" fmla="*/ 3319766 h 4993876"/>
                <a:gd name="connsiteX17" fmla="*/ 4657348 w 4999179"/>
                <a:gd name="connsiteY17" fmla="*/ 2785247 h 4993876"/>
                <a:gd name="connsiteX18" fmla="*/ 2782010 w 4999179"/>
                <a:gd name="connsiteY18" fmla="*/ 2808561 h 4993876"/>
                <a:gd name="connsiteX19" fmla="*/ 2782053 w 4999179"/>
                <a:gd name="connsiteY19" fmla="*/ 4653173 h 4993876"/>
                <a:gd name="connsiteX20" fmla="*/ 3316765 w 4999179"/>
                <a:gd name="connsiteY20" fmla="*/ 4653173 h 4993876"/>
                <a:gd name="connsiteX21" fmla="*/ 3316747 w 4999179"/>
                <a:gd name="connsiteY21" fmla="*/ 4993876 h 4993876"/>
                <a:gd name="connsiteX22" fmla="*/ 1673892 w 4999179"/>
                <a:gd name="connsiteY22" fmla="*/ 4993876 h 4993876"/>
                <a:gd name="connsiteX23" fmla="*/ 1658421 w 4999179"/>
                <a:gd name="connsiteY23" fmla="*/ 4652878 h 4993876"/>
                <a:gd name="connsiteX24" fmla="*/ 2185391 w 4999179"/>
                <a:gd name="connsiteY24" fmla="*/ 4668379 h 4993876"/>
                <a:gd name="connsiteX25" fmla="*/ 2200878 w 4999179"/>
                <a:gd name="connsiteY25" fmla="*/ 2769827 h 4993876"/>
                <a:gd name="connsiteX26" fmla="*/ 333284 w 4999179"/>
                <a:gd name="connsiteY26" fmla="*/ 2808578 h 4993876"/>
                <a:gd name="connsiteX27" fmla="*/ 322013 w 4999179"/>
                <a:gd name="connsiteY27" fmla="*/ 3304529 h 4993876"/>
                <a:gd name="connsiteX28" fmla="*/ 0 w 4999179"/>
                <a:gd name="connsiteY28" fmla="*/ 3312870 h 4993876"/>
                <a:gd name="connsiteX0" fmla="*/ 0 w 4999179"/>
                <a:gd name="connsiteY0" fmla="*/ 3312870 h 4993876"/>
                <a:gd name="connsiteX1" fmla="*/ 73 w 4999179"/>
                <a:gd name="connsiteY1" fmla="*/ 1684949 h 4993876"/>
                <a:gd name="connsiteX2" fmla="*/ 339100 w 4999179"/>
                <a:gd name="connsiteY2" fmla="*/ 1682286 h 4993876"/>
                <a:gd name="connsiteX3" fmla="*/ 340353 w 4999179"/>
                <a:gd name="connsiteY3" fmla="*/ 2211650 h 4993876"/>
                <a:gd name="connsiteX4" fmla="*/ 2208675 w 4999179"/>
                <a:gd name="connsiteY4" fmla="*/ 2211899 h 4993876"/>
                <a:gd name="connsiteX5" fmla="*/ 2213687 w 4999179"/>
                <a:gd name="connsiteY5" fmla="*/ 340239 h 4993876"/>
                <a:gd name="connsiteX6" fmla="*/ 1677542 w 4999179"/>
                <a:gd name="connsiteY6" fmla="*/ 336859 h 4993876"/>
                <a:gd name="connsiteX7" fmla="*/ 1683220 w 4999179"/>
                <a:gd name="connsiteY7" fmla="*/ 0 h 4993876"/>
                <a:gd name="connsiteX8" fmla="*/ 3324519 w 4999179"/>
                <a:gd name="connsiteY8" fmla="*/ 3387 h 4993876"/>
                <a:gd name="connsiteX9" fmla="*/ 3308966 w 4999179"/>
                <a:gd name="connsiteY9" fmla="*/ 328820 h 4993876"/>
                <a:gd name="connsiteX10" fmla="*/ 2793136 w 4999179"/>
                <a:gd name="connsiteY10" fmla="*/ 336272 h 4993876"/>
                <a:gd name="connsiteX11" fmla="*/ 2787093 w 4999179"/>
                <a:gd name="connsiteY11" fmla="*/ 2213062 h 4993876"/>
                <a:gd name="connsiteX12" fmla="*/ 4665113 w 4999179"/>
                <a:gd name="connsiteY12" fmla="*/ 2211791 h 4993876"/>
                <a:gd name="connsiteX13" fmla="*/ 4660716 w 4999179"/>
                <a:gd name="connsiteY13" fmla="*/ 1688670 h 4993876"/>
                <a:gd name="connsiteX14" fmla="*/ 4999179 w 4999179"/>
                <a:gd name="connsiteY14" fmla="*/ 1687969 h 4993876"/>
                <a:gd name="connsiteX15" fmla="*/ 4994099 w 4999179"/>
                <a:gd name="connsiteY15" fmla="*/ 3316515 h 4993876"/>
                <a:gd name="connsiteX16" fmla="*/ 4663131 w 4999179"/>
                <a:gd name="connsiteY16" fmla="*/ 3319766 h 4993876"/>
                <a:gd name="connsiteX17" fmla="*/ 4657348 w 4999179"/>
                <a:gd name="connsiteY17" fmla="*/ 2785247 h 4993876"/>
                <a:gd name="connsiteX18" fmla="*/ 2782010 w 4999179"/>
                <a:gd name="connsiteY18" fmla="*/ 2808561 h 4993876"/>
                <a:gd name="connsiteX19" fmla="*/ 2782053 w 4999179"/>
                <a:gd name="connsiteY19" fmla="*/ 4653173 h 4993876"/>
                <a:gd name="connsiteX20" fmla="*/ 3316765 w 4999179"/>
                <a:gd name="connsiteY20" fmla="*/ 4653173 h 4993876"/>
                <a:gd name="connsiteX21" fmla="*/ 3316747 w 4999179"/>
                <a:gd name="connsiteY21" fmla="*/ 4993876 h 4993876"/>
                <a:gd name="connsiteX22" fmla="*/ 1673892 w 4999179"/>
                <a:gd name="connsiteY22" fmla="*/ 4993876 h 4993876"/>
                <a:gd name="connsiteX23" fmla="*/ 1658421 w 4999179"/>
                <a:gd name="connsiteY23" fmla="*/ 4652878 h 4993876"/>
                <a:gd name="connsiteX24" fmla="*/ 2185391 w 4999179"/>
                <a:gd name="connsiteY24" fmla="*/ 4668379 h 4993876"/>
                <a:gd name="connsiteX25" fmla="*/ 2200878 w 4999179"/>
                <a:gd name="connsiteY25" fmla="*/ 2769827 h 4993876"/>
                <a:gd name="connsiteX26" fmla="*/ 333284 w 4999179"/>
                <a:gd name="connsiteY26" fmla="*/ 2808578 h 4993876"/>
                <a:gd name="connsiteX27" fmla="*/ 322013 w 4999179"/>
                <a:gd name="connsiteY27" fmla="*/ 3304529 h 4993876"/>
                <a:gd name="connsiteX28" fmla="*/ 0 w 4999179"/>
                <a:gd name="connsiteY28" fmla="*/ 3312870 h 4993876"/>
                <a:gd name="connsiteX0" fmla="*/ 0 w 4999179"/>
                <a:gd name="connsiteY0" fmla="*/ 3312870 h 4993876"/>
                <a:gd name="connsiteX1" fmla="*/ 73 w 4999179"/>
                <a:gd name="connsiteY1" fmla="*/ 1684949 h 4993876"/>
                <a:gd name="connsiteX2" fmla="*/ 339100 w 4999179"/>
                <a:gd name="connsiteY2" fmla="*/ 1682286 h 4993876"/>
                <a:gd name="connsiteX3" fmla="*/ 340353 w 4999179"/>
                <a:gd name="connsiteY3" fmla="*/ 2211650 h 4993876"/>
                <a:gd name="connsiteX4" fmla="*/ 2208675 w 4999179"/>
                <a:gd name="connsiteY4" fmla="*/ 2211899 h 4993876"/>
                <a:gd name="connsiteX5" fmla="*/ 2213687 w 4999179"/>
                <a:gd name="connsiteY5" fmla="*/ 340239 h 4993876"/>
                <a:gd name="connsiteX6" fmla="*/ 1677542 w 4999179"/>
                <a:gd name="connsiteY6" fmla="*/ 336859 h 4993876"/>
                <a:gd name="connsiteX7" fmla="*/ 1683220 w 4999179"/>
                <a:gd name="connsiteY7" fmla="*/ 0 h 4993876"/>
                <a:gd name="connsiteX8" fmla="*/ 3324519 w 4999179"/>
                <a:gd name="connsiteY8" fmla="*/ 3387 h 4993876"/>
                <a:gd name="connsiteX9" fmla="*/ 3308966 w 4999179"/>
                <a:gd name="connsiteY9" fmla="*/ 328820 h 4993876"/>
                <a:gd name="connsiteX10" fmla="*/ 2793136 w 4999179"/>
                <a:gd name="connsiteY10" fmla="*/ 336272 h 4993876"/>
                <a:gd name="connsiteX11" fmla="*/ 2787093 w 4999179"/>
                <a:gd name="connsiteY11" fmla="*/ 2213062 h 4993876"/>
                <a:gd name="connsiteX12" fmla="*/ 4665113 w 4999179"/>
                <a:gd name="connsiteY12" fmla="*/ 2211791 h 4993876"/>
                <a:gd name="connsiteX13" fmla="*/ 4660716 w 4999179"/>
                <a:gd name="connsiteY13" fmla="*/ 1688670 h 4993876"/>
                <a:gd name="connsiteX14" fmla="*/ 4999179 w 4999179"/>
                <a:gd name="connsiteY14" fmla="*/ 1687969 h 4993876"/>
                <a:gd name="connsiteX15" fmla="*/ 4994099 w 4999179"/>
                <a:gd name="connsiteY15" fmla="*/ 3316515 h 4993876"/>
                <a:gd name="connsiteX16" fmla="*/ 4663131 w 4999179"/>
                <a:gd name="connsiteY16" fmla="*/ 3319766 h 4993876"/>
                <a:gd name="connsiteX17" fmla="*/ 4657348 w 4999179"/>
                <a:gd name="connsiteY17" fmla="*/ 2785247 h 4993876"/>
                <a:gd name="connsiteX18" fmla="*/ 2782010 w 4999179"/>
                <a:gd name="connsiteY18" fmla="*/ 2808561 h 4993876"/>
                <a:gd name="connsiteX19" fmla="*/ 2782053 w 4999179"/>
                <a:gd name="connsiteY19" fmla="*/ 4653173 h 4993876"/>
                <a:gd name="connsiteX20" fmla="*/ 3316765 w 4999179"/>
                <a:gd name="connsiteY20" fmla="*/ 4653173 h 4993876"/>
                <a:gd name="connsiteX21" fmla="*/ 3316747 w 4999179"/>
                <a:gd name="connsiteY21" fmla="*/ 4993876 h 4993876"/>
                <a:gd name="connsiteX22" fmla="*/ 1673892 w 4999179"/>
                <a:gd name="connsiteY22" fmla="*/ 4993876 h 4993876"/>
                <a:gd name="connsiteX23" fmla="*/ 1658421 w 4999179"/>
                <a:gd name="connsiteY23" fmla="*/ 4652878 h 4993876"/>
                <a:gd name="connsiteX24" fmla="*/ 2185391 w 4999179"/>
                <a:gd name="connsiteY24" fmla="*/ 4668379 h 4993876"/>
                <a:gd name="connsiteX25" fmla="*/ 2200878 w 4999179"/>
                <a:gd name="connsiteY25" fmla="*/ 2769827 h 4993876"/>
                <a:gd name="connsiteX26" fmla="*/ 333284 w 4999179"/>
                <a:gd name="connsiteY26" fmla="*/ 2808578 h 4993876"/>
                <a:gd name="connsiteX27" fmla="*/ 322013 w 4999179"/>
                <a:gd name="connsiteY27" fmla="*/ 3304529 h 4993876"/>
                <a:gd name="connsiteX28" fmla="*/ 0 w 4999179"/>
                <a:gd name="connsiteY28" fmla="*/ 3312870 h 4993876"/>
                <a:gd name="connsiteX0" fmla="*/ 0 w 4999179"/>
                <a:gd name="connsiteY0" fmla="*/ 3312870 h 4993876"/>
                <a:gd name="connsiteX1" fmla="*/ 73 w 4999179"/>
                <a:gd name="connsiteY1" fmla="*/ 1684949 h 4993876"/>
                <a:gd name="connsiteX2" fmla="*/ 339100 w 4999179"/>
                <a:gd name="connsiteY2" fmla="*/ 1682286 h 4993876"/>
                <a:gd name="connsiteX3" fmla="*/ 340353 w 4999179"/>
                <a:gd name="connsiteY3" fmla="*/ 2211650 h 4993876"/>
                <a:gd name="connsiteX4" fmla="*/ 2208675 w 4999179"/>
                <a:gd name="connsiteY4" fmla="*/ 2211899 h 4993876"/>
                <a:gd name="connsiteX5" fmla="*/ 2213687 w 4999179"/>
                <a:gd name="connsiteY5" fmla="*/ 340239 h 4993876"/>
                <a:gd name="connsiteX6" fmla="*/ 1680928 w 4999179"/>
                <a:gd name="connsiteY6" fmla="*/ 338552 h 4993876"/>
                <a:gd name="connsiteX7" fmla="*/ 1683220 w 4999179"/>
                <a:gd name="connsiteY7" fmla="*/ 0 h 4993876"/>
                <a:gd name="connsiteX8" fmla="*/ 3324519 w 4999179"/>
                <a:gd name="connsiteY8" fmla="*/ 3387 h 4993876"/>
                <a:gd name="connsiteX9" fmla="*/ 3308966 w 4999179"/>
                <a:gd name="connsiteY9" fmla="*/ 328820 h 4993876"/>
                <a:gd name="connsiteX10" fmla="*/ 2793136 w 4999179"/>
                <a:gd name="connsiteY10" fmla="*/ 336272 h 4993876"/>
                <a:gd name="connsiteX11" fmla="*/ 2787093 w 4999179"/>
                <a:gd name="connsiteY11" fmla="*/ 2213062 h 4993876"/>
                <a:gd name="connsiteX12" fmla="*/ 4665113 w 4999179"/>
                <a:gd name="connsiteY12" fmla="*/ 2211791 h 4993876"/>
                <a:gd name="connsiteX13" fmla="*/ 4660716 w 4999179"/>
                <a:gd name="connsiteY13" fmla="*/ 1688670 h 4993876"/>
                <a:gd name="connsiteX14" fmla="*/ 4999179 w 4999179"/>
                <a:gd name="connsiteY14" fmla="*/ 1687969 h 4993876"/>
                <a:gd name="connsiteX15" fmla="*/ 4994099 w 4999179"/>
                <a:gd name="connsiteY15" fmla="*/ 3316515 h 4993876"/>
                <a:gd name="connsiteX16" fmla="*/ 4663131 w 4999179"/>
                <a:gd name="connsiteY16" fmla="*/ 3319766 h 4993876"/>
                <a:gd name="connsiteX17" fmla="*/ 4657348 w 4999179"/>
                <a:gd name="connsiteY17" fmla="*/ 2785247 h 4993876"/>
                <a:gd name="connsiteX18" fmla="*/ 2782010 w 4999179"/>
                <a:gd name="connsiteY18" fmla="*/ 2808561 h 4993876"/>
                <a:gd name="connsiteX19" fmla="*/ 2782053 w 4999179"/>
                <a:gd name="connsiteY19" fmla="*/ 4653173 h 4993876"/>
                <a:gd name="connsiteX20" fmla="*/ 3316765 w 4999179"/>
                <a:gd name="connsiteY20" fmla="*/ 4653173 h 4993876"/>
                <a:gd name="connsiteX21" fmla="*/ 3316747 w 4999179"/>
                <a:gd name="connsiteY21" fmla="*/ 4993876 h 4993876"/>
                <a:gd name="connsiteX22" fmla="*/ 1673892 w 4999179"/>
                <a:gd name="connsiteY22" fmla="*/ 4993876 h 4993876"/>
                <a:gd name="connsiteX23" fmla="*/ 1658421 w 4999179"/>
                <a:gd name="connsiteY23" fmla="*/ 4652878 h 4993876"/>
                <a:gd name="connsiteX24" fmla="*/ 2185391 w 4999179"/>
                <a:gd name="connsiteY24" fmla="*/ 4668379 h 4993876"/>
                <a:gd name="connsiteX25" fmla="*/ 2200878 w 4999179"/>
                <a:gd name="connsiteY25" fmla="*/ 2769827 h 4993876"/>
                <a:gd name="connsiteX26" fmla="*/ 333284 w 4999179"/>
                <a:gd name="connsiteY26" fmla="*/ 2808578 h 4993876"/>
                <a:gd name="connsiteX27" fmla="*/ 322013 w 4999179"/>
                <a:gd name="connsiteY27" fmla="*/ 3304529 h 4993876"/>
                <a:gd name="connsiteX28" fmla="*/ 0 w 4999179"/>
                <a:gd name="connsiteY28" fmla="*/ 3312870 h 4993876"/>
                <a:gd name="connsiteX0" fmla="*/ 0 w 4999179"/>
                <a:gd name="connsiteY0" fmla="*/ 3312870 h 4993876"/>
                <a:gd name="connsiteX1" fmla="*/ 73 w 4999179"/>
                <a:gd name="connsiteY1" fmla="*/ 1684949 h 4993876"/>
                <a:gd name="connsiteX2" fmla="*/ 339100 w 4999179"/>
                <a:gd name="connsiteY2" fmla="*/ 1682286 h 4993876"/>
                <a:gd name="connsiteX3" fmla="*/ 340353 w 4999179"/>
                <a:gd name="connsiteY3" fmla="*/ 2211650 h 4993876"/>
                <a:gd name="connsiteX4" fmla="*/ 2208675 w 4999179"/>
                <a:gd name="connsiteY4" fmla="*/ 2211899 h 4993876"/>
                <a:gd name="connsiteX5" fmla="*/ 2213687 w 4999179"/>
                <a:gd name="connsiteY5" fmla="*/ 340239 h 4993876"/>
                <a:gd name="connsiteX6" fmla="*/ 1680928 w 4999179"/>
                <a:gd name="connsiteY6" fmla="*/ 338552 h 4993876"/>
                <a:gd name="connsiteX7" fmla="*/ 1683220 w 4999179"/>
                <a:gd name="connsiteY7" fmla="*/ 0 h 4993876"/>
                <a:gd name="connsiteX8" fmla="*/ 3324519 w 4999179"/>
                <a:gd name="connsiteY8" fmla="*/ 3387 h 4993876"/>
                <a:gd name="connsiteX9" fmla="*/ 3315739 w 4999179"/>
                <a:gd name="connsiteY9" fmla="*/ 337287 h 4993876"/>
                <a:gd name="connsiteX10" fmla="*/ 2793136 w 4999179"/>
                <a:gd name="connsiteY10" fmla="*/ 336272 h 4993876"/>
                <a:gd name="connsiteX11" fmla="*/ 2787093 w 4999179"/>
                <a:gd name="connsiteY11" fmla="*/ 2213062 h 4993876"/>
                <a:gd name="connsiteX12" fmla="*/ 4665113 w 4999179"/>
                <a:gd name="connsiteY12" fmla="*/ 2211791 h 4993876"/>
                <a:gd name="connsiteX13" fmla="*/ 4660716 w 4999179"/>
                <a:gd name="connsiteY13" fmla="*/ 1688670 h 4993876"/>
                <a:gd name="connsiteX14" fmla="*/ 4999179 w 4999179"/>
                <a:gd name="connsiteY14" fmla="*/ 1687969 h 4993876"/>
                <a:gd name="connsiteX15" fmla="*/ 4994099 w 4999179"/>
                <a:gd name="connsiteY15" fmla="*/ 3316515 h 4993876"/>
                <a:gd name="connsiteX16" fmla="*/ 4663131 w 4999179"/>
                <a:gd name="connsiteY16" fmla="*/ 3319766 h 4993876"/>
                <a:gd name="connsiteX17" fmla="*/ 4657348 w 4999179"/>
                <a:gd name="connsiteY17" fmla="*/ 2785247 h 4993876"/>
                <a:gd name="connsiteX18" fmla="*/ 2782010 w 4999179"/>
                <a:gd name="connsiteY18" fmla="*/ 2808561 h 4993876"/>
                <a:gd name="connsiteX19" fmla="*/ 2782053 w 4999179"/>
                <a:gd name="connsiteY19" fmla="*/ 4653173 h 4993876"/>
                <a:gd name="connsiteX20" fmla="*/ 3316765 w 4999179"/>
                <a:gd name="connsiteY20" fmla="*/ 4653173 h 4993876"/>
                <a:gd name="connsiteX21" fmla="*/ 3316747 w 4999179"/>
                <a:gd name="connsiteY21" fmla="*/ 4993876 h 4993876"/>
                <a:gd name="connsiteX22" fmla="*/ 1673892 w 4999179"/>
                <a:gd name="connsiteY22" fmla="*/ 4993876 h 4993876"/>
                <a:gd name="connsiteX23" fmla="*/ 1658421 w 4999179"/>
                <a:gd name="connsiteY23" fmla="*/ 4652878 h 4993876"/>
                <a:gd name="connsiteX24" fmla="*/ 2185391 w 4999179"/>
                <a:gd name="connsiteY24" fmla="*/ 4668379 h 4993876"/>
                <a:gd name="connsiteX25" fmla="*/ 2200878 w 4999179"/>
                <a:gd name="connsiteY25" fmla="*/ 2769827 h 4993876"/>
                <a:gd name="connsiteX26" fmla="*/ 333284 w 4999179"/>
                <a:gd name="connsiteY26" fmla="*/ 2808578 h 4993876"/>
                <a:gd name="connsiteX27" fmla="*/ 322013 w 4999179"/>
                <a:gd name="connsiteY27" fmla="*/ 3304529 h 4993876"/>
                <a:gd name="connsiteX28" fmla="*/ 0 w 4999179"/>
                <a:gd name="connsiteY28" fmla="*/ 3312870 h 4993876"/>
                <a:gd name="connsiteX0" fmla="*/ 0 w 4999179"/>
                <a:gd name="connsiteY0" fmla="*/ 3312870 h 4993876"/>
                <a:gd name="connsiteX1" fmla="*/ 73 w 4999179"/>
                <a:gd name="connsiteY1" fmla="*/ 1684949 h 4993876"/>
                <a:gd name="connsiteX2" fmla="*/ 339100 w 4999179"/>
                <a:gd name="connsiteY2" fmla="*/ 1682286 h 4993876"/>
                <a:gd name="connsiteX3" fmla="*/ 340353 w 4999179"/>
                <a:gd name="connsiteY3" fmla="*/ 2211650 h 4993876"/>
                <a:gd name="connsiteX4" fmla="*/ 2208675 w 4999179"/>
                <a:gd name="connsiteY4" fmla="*/ 2211899 h 4993876"/>
                <a:gd name="connsiteX5" fmla="*/ 2213687 w 4999179"/>
                <a:gd name="connsiteY5" fmla="*/ 340239 h 4993876"/>
                <a:gd name="connsiteX6" fmla="*/ 1680928 w 4999179"/>
                <a:gd name="connsiteY6" fmla="*/ 338552 h 4993876"/>
                <a:gd name="connsiteX7" fmla="*/ 1683220 w 4999179"/>
                <a:gd name="connsiteY7" fmla="*/ 0 h 4993876"/>
                <a:gd name="connsiteX8" fmla="*/ 3310971 w 4999179"/>
                <a:gd name="connsiteY8" fmla="*/ 1694 h 4993876"/>
                <a:gd name="connsiteX9" fmla="*/ 3315739 w 4999179"/>
                <a:gd name="connsiteY9" fmla="*/ 337287 h 4993876"/>
                <a:gd name="connsiteX10" fmla="*/ 2793136 w 4999179"/>
                <a:gd name="connsiteY10" fmla="*/ 336272 h 4993876"/>
                <a:gd name="connsiteX11" fmla="*/ 2787093 w 4999179"/>
                <a:gd name="connsiteY11" fmla="*/ 2213062 h 4993876"/>
                <a:gd name="connsiteX12" fmla="*/ 4665113 w 4999179"/>
                <a:gd name="connsiteY12" fmla="*/ 2211791 h 4993876"/>
                <a:gd name="connsiteX13" fmla="*/ 4660716 w 4999179"/>
                <a:gd name="connsiteY13" fmla="*/ 1688670 h 4993876"/>
                <a:gd name="connsiteX14" fmla="*/ 4999179 w 4999179"/>
                <a:gd name="connsiteY14" fmla="*/ 1687969 h 4993876"/>
                <a:gd name="connsiteX15" fmla="*/ 4994099 w 4999179"/>
                <a:gd name="connsiteY15" fmla="*/ 3316515 h 4993876"/>
                <a:gd name="connsiteX16" fmla="*/ 4663131 w 4999179"/>
                <a:gd name="connsiteY16" fmla="*/ 3319766 h 4993876"/>
                <a:gd name="connsiteX17" fmla="*/ 4657348 w 4999179"/>
                <a:gd name="connsiteY17" fmla="*/ 2785247 h 4993876"/>
                <a:gd name="connsiteX18" fmla="*/ 2782010 w 4999179"/>
                <a:gd name="connsiteY18" fmla="*/ 2808561 h 4993876"/>
                <a:gd name="connsiteX19" fmla="*/ 2782053 w 4999179"/>
                <a:gd name="connsiteY19" fmla="*/ 4653173 h 4993876"/>
                <a:gd name="connsiteX20" fmla="*/ 3316765 w 4999179"/>
                <a:gd name="connsiteY20" fmla="*/ 4653173 h 4993876"/>
                <a:gd name="connsiteX21" fmla="*/ 3316747 w 4999179"/>
                <a:gd name="connsiteY21" fmla="*/ 4993876 h 4993876"/>
                <a:gd name="connsiteX22" fmla="*/ 1673892 w 4999179"/>
                <a:gd name="connsiteY22" fmla="*/ 4993876 h 4993876"/>
                <a:gd name="connsiteX23" fmla="*/ 1658421 w 4999179"/>
                <a:gd name="connsiteY23" fmla="*/ 4652878 h 4993876"/>
                <a:gd name="connsiteX24" fmla="*/ 2185391 w 4999179"/>
                <a:gd name="connsiteY24" fmla="*/ 4668379 h 4993876"/>
                <a:gd name="connsiteX25" fmla="*/ 2200878 w 4999179"/>
                <a:gd name="connsiteY25" fmla="*/ 2769827 h 4993876"/>
                <a:gd name="connsiteX26" fmla="*/ 333284 w 4999179"/>
                <a:gd name="connsiteY26" fmla="*/ 2808578 h 4993876"/>
                <a:gd name="connsiteX27" fmla="*/ 322013 w 4999179"/>
                <a:gd name="connsiteY27" fmla="*/ 3304529 h 4993876"/>
                <a:gd name="connsiteX28" fmla="*/ 0 w 4999179"/>
                <a:gd name="connsiteY28" fmla="*/ 3312870 h 4993876"/>
                <a:gd name="connsiteX0" fmla="*/ 0 w 4999179"/>
                <a:gd name="connsiteY0" fmla="*/ 3312870 h 4993876"/>
                <a:gd name="connsiteX1" fmla="*/ 73 w 4999179"/>
                <a:gd name="connsiteY1" fmla="*/ 1684949 h 4993876"/>
                <a:gd name="connsiteX2" fmla="*/ 339100 w 4999179"/>
                <a:gd name="connsiteY2" fmla="*/ 1682286 h 4993876"/>
                <a:gd name="connsiteX3" fmla="*/ 340353 w 4999179"/>
                <a:gd name="connsiteY3" fmla="*/ 2211650 h 4993876"/>
                <a:gd name="connsiteX4" fmla="*/ 2208675 w 4999179"/>
                <a:gd name="connsiteY4" fmla="*/ 2211899 h 4993876"/>
                <a:gd name="connsiteX5" fmla="*/ 2213687 w 4999179"/>
                <a:gd name="connsiteY5" fmla="*/ 340239 h 4993876"/>
                <a:gd name="connsiteX6" fmla="*/ 1680928 w 4999179"/>
                <a:gd name="connsiteY6" fmla="*/ 338552 h 4993876"/>
                <a:gd name="connsiteX7" fmla="*/ 1683220 w 4999179"/>
                <a:gd name="connsiteY7" fmla="*/ 0 h 4993876"/>
                <a:gd name="connsiteX8" fmla="*/ 3310971 w 4999179"/>
                <a:gd name="connsiteY8" fmla="*/ 1694 h 4993876"/>
                <a:gd name="connsiteX9" fmla="*/ 3315739 w 4999179"/>
                <a:gd name="connsiteY9" fmla="*/ 337287 h 4993876"/>
                <a:gd name="connsiteX10" fmla="*/ 2793136 w 4999179"/>
                <a:gd name="connsiteY10" fmla="*/ 336272 h 4993876"/>
                <a:gd name="connsiteX11" fmla="*/ 2787093 w 4999179"/>
                <a:gd name="connsiteY11" fmla="*/ 2213062 h 4993876"/>
                <a:gd name="connsiteX12" fmla="*/ 4665113 w 4999179"/>
                <a:gd name="connsiteY12" fmla="*/ 2211791 h 4993876"/>
                <a:gd name="connsiteX13" fmla="*/ 4660716 w 4999179"/>
                <a:gd name="connsiteY13" fmla="*/ 1688670 h 4993876"/>
                <a:gd name="connsiteX14" fmla="*/ 4999179 w 4999179"/>
                <a:gd name="connsiteY14" fmla="*/ 1687969 h 4993876"/>
                <a:gd name="connsiteX15" fmla="*/ 4994099 w 4999179"/>
                <a:gd name="connsiteY15" fmla="*/ 3316515 h 4993876"/>
                <a:gd name="connsiteX16" fmla="*/ 4663131 w 4999179"/>
                <a:gd name="connsiteY16" fmla="*/ 3319766 h 4993876"/>
                <a:gd name="connsiteX17" fmla="*/ 4657348 w 4999179"/>
                <a:gd name="connsiteY17" fmla="*/ 2785247 h 4993876"/>
                <a:gd name="connsiteX18" fmla="*/ 2782010 w 4999179"/>
                <a:gd name="connsiteY18" fmla="*/ 2808561 h 4993876"/>
                <a:gd name="connsiteX19" fmla="*/ 2782053 w 4999179"/>
                <a:gd name="connsiteY19" fmla="*/ 4653173 h 4993876"/>
                <a:gd name="connsiteX20" fmla="*/ 3316765 w 4999179"/>
                <a:gd name="connsiteY20" fmla="*/ 4653173 h 4993876"/>
                <a:gd name="connsiteX21" fmla="*/ 3316747 w 4999179"/>
                <a:gd name="connsiteY21" fmla="*/ 4993876 h 4993876"/>
                <a:gd name="connsiteX22" fmla="*/ 1673892 w 4999179"/>
                <a:gd name="connsiteY22" fmla="*/ 4993876 h 4993876"/>
                <a:gd name="connsiteX23" fmla="*/ 1658421 w 4999179"/>
                <a:gd name="connsiteY23" fmla="*/ 4652878 h 4993876"/>
                <a:gd name="connsiteX24" fmla="*/ 2185391 w 4999179"/>
                <a:gd name="connsiteY24" fmla="*/ 4668379 h 4993876"/>
                <a:gd name="connsiteX25" fmla="*/ 2200878 w 4999179"/>
                <a:gd name="connsiteY25" fmla="*/ 2769827 h 4993876"/>
                <a:gd name="connsiteX26" fmla="*/ 333284 w 4999179"/>
                <a:gd name="connsiteY26" fmla="*/ 2808578 h 4993876"/>
                <a:gd name="connsiteX27" fmla="*/ 322013 w 4999179"/>
                <a:gd name="connsiteY27" fmla="*/ 3304529 h 4993876"/>
                <a:gd name="connsiteX28" fmla="*/ 0 w 4999179"/>
                <a:gd name="connsiteY28" fmla="*/ 3312870 h 4993876"/>
                <a:gd name="connsiteX0" fmla="*/ 0 w 4999179"/>
                <a:gd name="connsiteY0" fmla="*/ 3312870 h 4993876"/>
                <a:gd name="connsiteX1" fmla="*/ 73 w 4999179"/>
                <a:gd name="connsiteY1" fmla="*/ 1684949 h 4993876"/>
                <a:gd name="connsiteX2" fmla="*/ 339100 w 4999179"/>
                <a:gd name="connsiteY2" fmla="*/ 1682286 h 4993876"/>
                <a:gd name="connsiteX3" fmla="*/ 340353 w 4999179"/>
                <a:gd name="connsiteY3" fmla="*/ 2211650 h 4993876"/>
                <a:gd name="connsiteX4" fmla="*/ 2208675 w 4999179"/>
                <a:gd name="connsiteY4" fmla="*/ 2211899 h 4993876"/>
                <a:gd name="connsiteX5" fmla="*/ 2213687 w 4999179"/>
                <a:gd name="connsiteY5" fmla="*/ 340239 h 4993876"/>
                <a:gd name="connsiteX6" fmla="*/ 1680928 w 4999179"/>
                <a:gd name="connsiteY6" fmla="*/ 338552 h 4993876"/>
                <a:gd name="connsiteX7" fmla="*/ 1683220 w 4999179"/>
                <a:gd name="connsiteY7" fmla="*/ 0 h 4993876"/>
                <a:gd name="connsiteX8" fmla="*/ 3310971 w 4999179"/>
                <a:gd name="connsiteY8" fmla="*/ 1694 h 4993876"/>
                <a:gd name="connsiteX9" fmla="*/ 3315739 w 4999179"/>
                <a:gd name="connsiteY9" fmla="*/ 337287 h 4993876"/>
                <a:gd name="connsiteX10" fmla="*/ 2793136 w 4999179"/>
                <a:gd name="connsiteY10" fmla="*/ 336272 h 4993876"/>
                <a:gd name="connsiteX11" fmla="*/ 2787093 w 4999179"/>
                <a:gd name="connsiteY11" fmla="*/ 2213062 h 4993876"/>
                <a:gd name="connsiteX12" fmla="*/ 4665113 w 4999179"/>
                <a:gd name="connsiteY12" fmla="*/ 2211791 h 4993876"/>
                <a:gd name="connsiteX13" fmla="*/ 4660716 w 4999179"/>
                <a:gd name="connsiteY13" fmla="*/ 1688670 h 4993876"/>
                <a:gd name="connsiteX14" fmla="*/ 4999179 w 4999179"/>
                <a:gd name="connsiteY14" fmla="*/ 1687969 h 4993876"/>
                <a:gd name="connsiteX15" fmla="*/ 4994099 w 4999179"/>
                <a:gd name="connsiteY15" fmla="*/ 3316515 h 4993876"/>
                <a:gd name="connsiteX16" fmla="*/ 4663131 w 4999179"/>
                <a:gd name="connsiteY16" fmla="*/ 3319766 h 4993876"/>
                <a:gd name="connsiteX17" fmla="*/ 4657348 w 4999179"/>
                <a:gd name="connsiteY17" fmla="*/ 2785247 h 4993876"/>
                <a:gd name="connsiteX18" fmla="*/ 2782010 w 4999179"/>
                <a:gd name="connsiteY18" fmla="*/ 2808561 h 4993876"/>
                <a:gd name="connsiteX19" fmla="*/ 2782053 w 4999179"/>
                <a:gd name="connsiteY19" fmla="*/ 4653173 h 4993876"/>
                <a:gd name="connsiteX20" fmla="*/ 3316765 w 4999179"/>
                <a:gd name="connsiteY20" fmla="*/ 4653173 h 4993876"/>
                <a:gd name="connsiteX21" fmla="*/ 3316747 w 4999179"/>
                <a:gd name="connsiteY21" fmla="*/ 4993876 h 4993876"/>
                <a:gd name="connsiteX22" fmla="*/ 1673892 w 4999179"/>
                <a:gd name="connsiteY22" fmla="*/ 4993876 h 4993876"/>
                <a:gd name="connsiteX23" fmla="*/ 1658421 w 4999179"/>
                <a:gd name="connsiteY23" fmla="*/ 4652878 h 4993876"/>
                <a:gd name="connsiteX24" fmla="*/ 2185391 w 4999179"/>
                <a:gd name="connsiteY24" fmla="*/ 4668379 h 4993876"/>
                <a:gd name="connsiteX25" fmla="*/ 2200878 w 4999179"/>
                <a:gd name="connsiteY25" fmla="*/ 2769827 h 4993876"/>
                <a:gd name="connsiteX26" fmla="*/ 333284 w 4999179"/>
                <a:gd name="connsiteY26" fmla="*/ 2808578 h 4993876"/>
                <a:gd name="connsiteX27" fmla="*/ 337254 w 4999179"/>
                <a:gd name="connsiteY27" fmla="*/ 3314690 h 4993876"/>
                <a:gd name="connsiteX28" fmla="*/ 0 w 4999179"/>
                <a:gd name="connsiteY28" fmla="*/ 3312870 h 4993876"/>
                <a:gd name="connsiteX0" fmla="*/ 0 w 4999179"/>
                <a:gd name="connsiteY0" fmla="*/ 3312870 h 4993876"/>
                <a:gd name="connsiteX1" fmla="*/ 73 w 4999179"/>
                <a:gd name="connsiteY1" fmla="*/ 1684949 h 4993876"/>
                <a:gd name="connsiteX2" fmla="*/ 339100 w 4999179"/>
                <a:gd name="connsiteY2" fmla="*/ 1682286 h 4993876"/>
                <a:gd name="connsiteX3" fmla="*/ 340353 w 4999179"/>
                <a:gd name="connsiteY3" fmla="*/ 2211650 h 4993876"/>
                <a:gd name="connsiteX4" fmla="*/ 2208675 w 4999179"/>
                <a:gd name="connsiteY4" fmla="*/ 2211899 h 4993876"/>
                <a:gd name="connsiteX5" fmla="*/ 2213687 w 4999179"/>
                <a:gd name="connsiteY5" fmla="*/ 340239 h 4993876"/>
                <a:gd name="connsiteX6" fmla="*/ 1680928 w 4999179"/>
                <a:gd name="connsiteY6" fmla="*/ 338552 h 4993876"/>
                <a:gd name="connsiteX7" fmla="*/ 1683220 w 4999179"/>
                <a:gd name="connsiteY7" fmla="*/ 0 h 4993876"/>
                <a:gd name="connsiteX8" fmla="*/ 3310971 w 4999179"/>
                <a:gd name="connsiteY8" fmla="*/ 1694 h 4993876"/>
                <a:gd name="connsiteX9" fmla="*/ 3315739 w 4999179"/>
                <a:gd name="connsiteY9" fmla="*/ 337287 h 4993876"/>
                <a:gd name="connsiteX10" fmla="*/ 2793136 w 4999179"/>
                <a:gd name="connsiteY10" fmla="*/ 336272 h 4993876"/>
                <a:gd name="connsiteX11" fmla="*/ 2787093 w 4999179"/>
                <a:gd name="connsiteY11" fmla="*/ 2213062 h 4993876"/>
                <a:gd name="connsiteX12" fmla="*/ 4665113 w 4999179"/>
                <a:gd name="connsiteY12" fmla="*/ 2211791 h 4993876"/>
                <a:gd name="connsiteX13" fmla="*/ 4660716 w 4999179"/>
                <a:gd name="connsiteY13" fmla="*/ 1688670 h 4993876"/>
                <a:gd name="connsiteX14" fmla="*/ 4999179 w 4999179"/>
                <a:gd name="connsiteY14" fmla="*/ 1687969 h 4993876"/>
                <a:gd name="connsiteX15" fmla="*/ 4994099 w 4999179"/>
                <a:gd name="connsiteY15" fmla="*/ 3316515 h 4993876"/>
                <a:gd name="connsiteX16" fmla="*/ 4663131 w 4999179"/>
                <a:gd name="connsiteY16" fmla="*/ 3319766 h 4993876"/>
                <a:gd name="connsiteX17" fmla="*/ 4657348 w 4999179"/>
                <a:gd name="connsiteY17" fmla="*/ 2785247 h 4993876"/>
                <a:gd name="connsiteX18" fmla="*/ 2782010 w 4999179"/>
                <a:gd name="connsiteY18" fmla="*/ 2808561 h 4993876"/>
                <a:gd name="connsiteX19" fmla="*/ 2782053 w 4999179"/>
                <a:gd name="connsiteY19" fmla="*/ 4653173 h 4993876"/>
                <a:gd name="connsiteX20" fmla="*/ 3316765 w 4999179"/>
                <a:gd name="connsiteY20" fmla="*/ 4653173 h 4993876"/>
                <a:gd name="connsiteX21" fmla="*/ 3316747 w 4999179"/>
                <a:gd name="connsiteY21" fmla="*/ 4993876 h 4993876"/>
                <a:gd name="connsiteX22" fmla="*/ 1673892 w 4999179"/>
                <a:gd name="connsiteY22" fmla="*/ 4993876 h 4993876"/>
                <a:gd name="connsiteX23" fmla="*/ 1658421 w 4999179"/>
                <a:gd name="connsiteY23" fmla="*/ 4652878 h 4993876"/>
                <a:gd name="connsiteX24" fmla="*/ 2185391 w 4999179"/>
                <a:gd name="connsiteY24" fmla="*/ 4668379 h 4993876"/>
                <a:gd name="connsiteX25" fmla="*/ 2200878 w 4999179"/>
                <a:gd name="connsiteY25" fmla="*/ 2769827 h 4993876"/>
                <a:gd name="connsiteX26" fmla="*/ 334977 w 4999179"/>
                <a:gd name="connsiteY26" fmla="*/ 2793337 h 4993876"/>
                <a:gd name="connsiteX27" fmla="*/ 337254 w 4999179"/>
                <a:gd name="connsiteY27" fmla="*/ 3314690 h 4993876"/>
                <a:gd name="connsiteX28" fmla="*/ 0 w 4999179"/>
                <a:gd name="connsiteY28" fmla="*/ 3312870 h 4993876"/>
                <a:gd name="connsiteX0" fmla="*/ 0 w 4999179"/>
                <a:gd name="connsiteY0" fmla="*/ 3312870 h 4993876"/>
                <a:gd name="connsiteX1" fmla="*/ 73 w 4999179"/>
                <a:gd name="connsiteY1" fmla="*/ 1684949 h 4993876"/>
                <a:gd name="connsiteX2" fmla="*/ 339100 w 4999179"/>
                <a:gd name="connsiteY2" fmla="*/ 1682286 h 4993876"/>
                <a:gd name="connsiteX3" fmla="*/ 340353 w 4999179"/>
                <a:gd name="connsiteY3" fmla="*/ 2211650 h 4993876"/>
                <a:gd name="connsiteX4" fmla="*/ 2208675 w 4999179"/>
                <a:gd name="connsiteY4" fmla="*/ 2211899 h 4993876"/>
                <a:gd name="connsiteX5" fmla="*/ 2213687 w 4999179"/>
                <a:gd name="connsiteY5" fmla="*/ 340239 h 4993876"/>
                <a:gd name="connsiteX6" fmla="*/ 1680928 w 4999179"/>
                <a:gd name="connsiteY6" fmla="*/ 338552 h 4993876"/>
                <a:gd name="connsiteX7" fmla="*/ 1683220 w 4999179"/>
                <a:gd name="connsiteY7" fmla="*/ 0 h 4993876"/>
                <a:gd name="connsiteX8" fmla="*/ 3310971 w 4999179"/>
                <a:gd name="connsiteY8" fmla="*/ 1694 h 4993876"/>
                <a:gd name="connsiteX9" fmla="*/ 3315739 w 4999179"/>
                <a:gd name="connsiteY9" fmla="*/ 337287 h 4993876"/>
                <a:gd name="connsiteX10" fmla="*/ 2793136 w 4999179"/>
                <a:gd name="connsiteY10" fmla="*/ 336272 h 4993876"/>
                <a:gd name="connsiteX11" fmla="*/ 2787093 w 4999179"/>
                <a:gd name="connsiteY11" fmla="*/ 2213062 h 4993876"/>
                <a:gd name="connsiteX12" fmla="*/ 4665113 w 4999179"/>
                <a:gd name="connsiteY12" fmla="*/ 2211791 h 4993876"/>
                <a:gd name="connsiteX13" fmla="*/ 4660716 w 4999179"/>
                <a:gd name="connsiteY13" fmla="*/ 1688670 h 4993876"/>
                <a:gd name="connsiteX14" fmla="*/ 4999179 w 4999179"/>
                <a:gd name="connsiteY14" fmla="*/ 1687969 h 4993876"/>
                <a:gd name="connsiteX15" fmla="*/ 4994099 w 4999179"/>
                <a:gd name="connsiteY15" fmla="*/ 3316515 h 4993876"/>
                <a:gd name="connsiteX16" fmla="*/ 4663131 w 4999179"/>
                <a:gd name="connsiteY16" fmla="*/ 3319766 h 4993876"/>
                <a:gd name="connsiteX17" fmla="*/ 4657348 w 4999179"/>
                <a:gd name="connsiteY17" fmla="*/ 2785247 h 4993876"/>
                <a:gd name="connsiteX18" fmla="*/ 2782010 w 4999179"/>
                <a:gd name="connsiteY18" fmla="*/ 2808561 h 4993876"/>
                <a:gd name="connsiteX19" fmla="*/ 2782053 w 4999179"/>
                <a:gd name="connsiteY19" fmla="*/ 4653173 h 4993876"/>
                <a:gd name="connsiteX20" fmla="*/ 3316765 w 4999179"/>
                <a:gd name="connsiteY20" fmla="*/ 4653173 h 4993876"/>
                <a:gd name="connsiteX21" fmla="*/ 3316747 w 4999179"/>
                <a:gd name="connsiteY21" fmla="*/ 4993876 h 4993876"/>
                <a:gd name="connsiteX22" fmla="*/ 1673892 w 4999179"/>
                <a:gd name="connsiteY22" fmla="*/ 4993876 h 4993876"/>
                <a:gd name="connsiteX23" fmla="*/ 1658421 w 4999179"/>
                <a:gd name="connsiteY23" fmla="*/ 4652878 h 4993876"/>
                <a:gd name="connsiteX24" fmla="*/ 2185391 w 4999179"/>
                <a:gd name="connsiteY24" fmla="*/ 4668379 h 4993876"/>
                <a:gd name="connsiteX25" fmla="*/ 2200878 w 4999179"/>
                <a:gd name="connsiteY25" fmla="*/ 2769827 h 4993876"/>
                <a:gd name="connsiteX26" fmla="*/ 334977 w 4999179"/>
                <a:gd name="connsiteY26" fmla="*/ 2793337 h 4993876"/>
                <a:gd name="connsiteX27" fmla="*/ 337254 w 4999179"/>
                <a:gd name="connsiteY27" fmla="*/ 3314690 h 4993876"/>
                <a:gd name="connsiteX28" fmla="*/ 0 w 4999179"/>
                <a:gd name="connsiteY28" fmla="*/ 3312870 h 4993876"/>
                <a:gd name="connsiteX0" fmla="*/ 0 w 4999179"/>
                <a:gd name="connsiteY0" fmla="*/ 3312870 h 4993876"/>
                <a:gd name="connsiteX1" fmla="*/ 73 w 4999179"/>
                <a:gd name="connsiteY1" fmla="*/ 1684949 h 4993876"/>
                <a:gd name="connsiteX2" fmla="*/ 339100 w 4999179"/>
                <a:gd name="connsiteY2" fmla="*/ 1682286 h 4993876"/>
                <a:gd name="connsiteX3" fmla="*/ 340353 w 4999179"/>
                <a:gd name="connsiteY3" fmla="*/ 2211650 h 4993876"/>
                <a:gd name="connsiteX4" fmla="*/ 2208675 w 4999179"/>
                <a:gd name="connsiteY4" fmla="*/ 2211899 h 4993876"/>
                <a:gd name="connsiteX5" fmla="*/ 2213687 w 4999179"/>
                <a:gd name="connsiteY5" fmla="*/ 340239 h 4993876"/>
                <a:gd name="connsiteX6" fmla="*/ 1680928 w 4999179"/>
                <a:gd name="connsiteY6" fmla="*/ 338552 h 4993876"/>
                <a:gd name="connsiteX7" fmla="*/ 1683220 w 4999179"/>
                <a:gd name="connsiteY7" fmla="*/ 0 h 4993876"/>
                <a:gd name="connsiteX8" fmla="*/ 3310971 w 4999179"/>
                <a:gd name="connsiteY8" fmla="*/ 1694 h 4993876"/>
                <a:gd name="connsiteX9" fmla="*/ 3315739 w 4999179"/>
                <a:gd name="connsiteY9" fmla="*/ 337287 h 4993876"/>
                <a:gd name="connsiteX10" fmla="*/ 2793136 w 4999179"/>
                <a:gd name="connsiteY10" fmla="*/ 336272 h 4993876"/>
                <a:gd name="connsiteX11" fmla="*/ 2787093 w 4999179"/>
                <a:gd name="connsiteY11" fmla="*/ 2213062 h 4993876"/>
                <a:gd name="connsiteX12" fmla="*/ 4665113 w 4999179"/>
                <a:gd name="connsiteY12" fmla="*/ 2211791 h 4993876"/>
                <a:gd name="connsiteX13" fmla="*/ 4660716 w 4999179"/>
                <a:gd name="connsiteY13" fmla="*/ 1688670 h 4993876"/>
                <a:gd name="connsiteX14" fmla="*/ 4999179 w 4999179"/>
                <a:gd name="connsiteY14" fmla="*/ 1687969 h 4993876"/>
                <a:gd name="connsiteX15" fmla="*/ 4994099 w 4999179"/>
                <a:gd name="connsiteY15" fmla="*/ 3316515 h 4993876"/>
                <a:gd name="connsiteX16" fmla="*/ 4663131 w 4999179"/>
                <a:gd name="connsiteY16" fmla="*/ 3319766 h 4993876"/>
                <a:gd name="connsiteX17" fmla="*/ 4657348 w 4999179"/>
                <a:gd name="connsiteY17" fmla="*/ 2785247 h 4993876"/>
                <a:gd name="connsiteX18" fmla="*/ 2782010 w 4999179"/>
                <a:gd name="connsiteY18" fmla="*/ 2808561 h 4993876"/>
                <a:gd name="connsiteX19" fmla="*/ 2782053 w 4999179"/>
                <a:gd name="connsiteY19" fmla="*/ 4653173 h 4993876"/>
                <a:gd name="connsiteX20" fmla="*/ 3316765 w 4999179"/>
                <a:gd name="connsiteY20" fmla="*/ 4653173 h 4993876"/>
                <a:gd name="connsiteX21" fmla="*/ 3316747 w 4999179"/>
                <a:gd name="connsiteY21" fmla="*/ 4993876 h 4993876"/>
                <a:gd name="connsiteX22" fmla="*/ 1673892 w 4999179"/>
                <a:gd name="connsiteY22" fmla="*/ 4993876 h 4993876"/>
                <a:gd name="connsiteX23" fmla="*/ 1658421 w 4999179"/>
                <a:gd name="connsiteY23" fmla="*/ 4652878 h 4993876"/>
                <a:gd name="connsiteX24" fmla="*/ 2185391 w 4999179"/>
                <a:gd name="connsiteY24" fmla="*/ 4668379 h 4993876"/>
                <a:gd name="connsiteX25" fmla="*/ 2216119 w 4999179"/>
                <a:gd name="connsiteY25" fmla="*/ 2791841 h 4993876"/>
                <a:gd name="connsiteX26" fmla="*/ 334977 w 4999179"/>
                <a:gd name="connsiteY26" fmla="*/ 2793337 h 4993876"/>
                <a:gd name="connsiteX27" fmla="*/ 337254 w 4999179"/>
                <a:gd name="connsiteY27" fmla="*/ 3314690 h 4993876"/>
                <a:gd name="connsiteX28" fmla="*/ 0 w 4999179"/>
                <a:gd name="connsiteY28" fmla="*/ 3312870 h 4993876"/>
                <a:gd name="connsiteX0" fmla="*/ 0 w 4999179"/>
                <a:gd name="connsiteY0" fmla="*/ 3312870 h 4993876"/>
                <a:gd name="connsiteX1" fmla="*/ 73 w 4999179"/>
                <a:gd name="connsiteY1" fmla="*/ 1684949 h 4993876"/>
                <a:gd name="connsiteX2" fmla="*/ 339100 w 4999179"/>
                <a:gd name="connsiteY2" fmla="*/ 1682286 h 4993876"/>
                <a:gd name="connsiteX3" fmla="*/ 340353 w 4999179"/>
                <a:gd name="connsiteY3" fmla="*/ 2211650 h 4993876"/>
                <a:gd name="connsiteX4" fmla="*/ 2208675 w 4999179"/>
                <a:gd name="connsiteY4" fmla="*/ 2211899 h 4993876"/>
                <a:gd name="connsiteX5" fmla="*/ 2213687 w 4999179"/>
                <a:gd name="connsiteY5" fmla="*/ 340239 h 4993876"/>
                <a:gd name="connsiteX6" fmla="*/ 1680928 w 4999179"/>
                <a:gd name="connsiteY6" fmla="*/ 338552 h 4993876"/>
                <a:gd name="connsiteX7" fmla="*/ 1683220 w 4999179"/>
                <a:gd name="connsiteY7" fmla="*/ 0 h 4993876"/>
                <a:gd name="connsiteX8" fmla="*/ 3310971 w 4999179"/>
                <a:gd name="connsiteY8" fmla="*/ 1694 h 4993876"/>
                <a:gd name="connsiteX9" fmla="*/ 3315739 w 4999179"/>
                <a:gd name="connsiteY9" fmla="*/ 337287 h 4993876"/>
                <a:gd name="connsiteX10" fmla="*/ 2793136 w 4999179"/>
                <a:gd name="connsiteY10" fmla="*/ 336272 h 4993876"/>
                <a:gd name="connsiteX11" fmla="*/ 2787093 w 4999179"/>
                <a:gd name="connsiteY11" fmla="*/ 2213062 h 4993876"/>
                <a:gd name="connsiteX12" fmla="*/ 4665113 w 4999179"/>
                <a:gd name="connsiteY12" fmla="*/ 2211791 h 4993876"/>
                <a:gd name="connsiteX13" fmla="*/ 4660716 w 4999179"/>
                <a:gd name="connsiteY13" fmla="*/ 1688670 h 4993876"/>
                <a:gd name="connsiteX14" fmla="*/ 4999179 w 4999179"/>
                <a:gd name="connsiteY14" fmla="*/ 1687969 h 4993876"/>
                <a:gd name="connsiteX15" fmla="*/ 4994099 w 4999179"/>
                <a:gd name="connsiteY15" fmla="*/ 3316515 h 4993876"/>
                <a:gd name="connsiteX16" fmla="*/ 4663131 w 4999179"/>
                <a:gd name="connsiteY16" fmla="*/ 3319766 h 4993876"/>
                <a:gd name="connsiteX17" fmla="*/ 4657348 w 4999179"/>
                <a:gd name="connsiteY17" fmla="*/ 2785247 h 4993876"/>
                <a:gd name="connsiteX18" fmla="*/ 2788785 w 4999179"/>
                <a:gd name="connsiteY18" fmla="*/ 2786547 h 4993876"/>
                <a:gd name="connsiteX19" fmla="*/ 2782053 w 4999179"/>
                <a:gd name="connsiteY19" fmla="*/ 4653173 h 4993876"/>
                <a:gd name="connsiteX20" fmla="*/ 3316765 w 4999179"/>
                <a:gd name="connsiteY20" fmla="*/ 4653173 h 4993876"/>
                <a:gd name="connsiteX21" fmla="*/ 3316747 w 4999179"/>
                <a:gd name="connsiteY21" fmla="*/ 4993876 h 4993876"/>
                <a:gd name="connsiteX22" fmla="*/ 1673892 w 4999179"/>
                <a:gd name="connsiteY22" fmla="*/ 4993876 h 4993876"/>
                <a:gd name="connsiteX23" fmla="*/ 1658421 w 4999179"/>
                <a:gd name="connsiteY23" fmla="*/ 4652878 h 4993876"/>
                <a:gd name="connsiteX24" fmla="*/ 2185391 w 4999179"/>
                <a:gd name="connsiteY24" fmla="*/ 4668379 h 4993876"/>
                <a:gd name="connsiteX25" fmla="*/ 2216119 w 4999179"/>
                <a:gd name="connsiteY25" fmla="*/ 2791841 h 4993876"/>
                <a:gd name="connsiteX26" fmla="*/ 334977 w 4999179"/>
                <a:gd name="connsiteY26" fmla="*/ 2793337 h 4993876"/>
                <a:gd name="connsiteX27" fmla="*/ 337254 w 4999179"/>
                <a:gd name="connsiteY27" fmla="*/ 3314690 h 4993876"/>
                <a:gd name="connsiteX28" fmla="*/ 0 w 4999179"/>
                <a:gd name="connsiteY28" fmla="*/ 3312870 h 4993876"/>
                <a:gd name="connsiteX0" fmla="*/ 0 w 4999179"/>
                <a:gd name="connsiteY0" fmla="*/ 3312870 h 4993876"/>
                <a:gd name="connsiteX1" fmla="*/ 73 w 4999179"/>
                <a:gd name="connsiteY1" fmla="*/ 1684949 h 4993876"/>
                <a:gd name="connsiteX2" fmla="*/ 339100 w 4999179"/>
                <a:gd name="connsiteY2" fmla="*/ 1682286 h 4993876"/>
                <a:gd name="connsiteX3" fmla="*/ 340353 w 4999179"/>
                <a:gd name="connsiteY3" fmla="*/ 2211650 h 4993876"/>
                <a:gd name="connsiteX4" fmla="*/ 2208675 w 4999179"/>
                <a:gd name="connsiteY4" fmla="*/ 2211899 h 4993876"/>
                <a:gd name="connsiteX5" fmla="*/ 2213687 w 4999179"/>
                <a:gd name="connsiteY5" fmla="*/ 340239 h 4993876"/>
                <a:gd name="connsiteX6" fmla="*/ 1680928 w 4999179"/>
                <a:gd name="connsiteY6" fmla="*/ 338552 h 4993876"/>
                <a:gd name="connsiteX7" fmla="*/ 1683220 w 4999179"/>
                <a:gd name="connsiteY7" fmla="*/ 0 h 4993876"/>
                <a:gd name="connsiteX8" fmla="*/ 3310971 w 4999179"/>
                <a:gd name="connsiteY8" fmla="*/ 1694 h 4993876"/>
                <a:gd name="connsiteX9" fmla="*/ 3315739 w 4999179"/>
                <a:gd name="connsiteY9" fmla="*/ 337287 h 4993876"/>
                <a:gd name="connsiteX10" fmla="*/ 2793136 w 4999179"/>
                <a:gd name="connsiteY10" fmla="*/ 336272 h 4993876"/>
                <a:gd name="connsiteX11" fmla="*/ 2787093 w 4999179"/>
                <a:gd name="connsiteY11" fmla="*/ 2213062 h 4993876"/>
                <a:gd name="connsiteX12" fmla="*/ 4665113 w 4999179"/>
                <a:gd name="connsiteY12" fmla="*/ 2211791 h 4993876"/>
                <a:gd name="connsiteX13" fmla="*/ 4660716 w 4999179"/>
                <a:gd name="connsiteY13" fmla="*/ 1688670 h 4993876"/>
                <a:gd name="connsiteX14" fmla="*/ 4999179 w 4999179"/>
                <a:gd name="connsiteY14" fmla="*/ 1687969 h 4993876"/>
                <a:gd name="connsiteX15" fmla="*/ 4994099 w 4999179"/>
                <a:gd name="connsiteY15" fmla="*/ 3316515 h 4993876"/>
                <a:gd name="connsiteX16" fmla="*/ 4663131 w 4999179"/>
                <a:gd name="connsiteY16" fmla="*/ 3319766 h 4993876"/>
                <a:gd name="connsiteX17" fmla="*/ 4657348 w 4999179"/>
                <a:gd name="connsiteY17" fmla="*/ 2785247 h 4993876"/>
                <a:gd name="connsiteX18" fmla="*/ 2788785 w 4999179"/>
                <a:gd name="connsiteY18" fmla="*/ 2786547 h 4993876"/>
                <a:gd name="connsiteX19" fmla="*/ 2782053 w 4999179"/>
                <a:gd name="connsiteY19" fmla="*/ 4653173 h 4993876"/>
                <a:gd name="connsiteX20" fmla="*/ 3316765 w 4999179"/>
                <a:gd name="connsiteY20" fmla="*/ 4653173 h 4993876"/>
                <a:gd name="connsiteX21" fmla="*/ 3316747 w 4999179"/>
                <a:gd name="connsiteY21" fmla="*/ 4993876 h 4993876"/>
                <a:gd name="connsiteX22" fmla="*/ 1673892 w 4999179"/>
                <a:gd name="connsiteY22" fmla="*/ 4993876 h 4993876"/>
                <a:gd name="connsiteX23" fmla="*/ 1658421 w 4999179"/>
                <a:gd name="connsiteY23" fmla="*/ 4652878 h 4993876"/>
                <a:gd name="connsiteX24" fmla="*/ 2212486 w 4999179"/>
                <a:gd name="connsiteY24" fmla="*/ 4663299 h 4993876"/>
                <a:gd name="connsiteX25" fmla="*/ 2216119 w 4999179"/>
                <a:gd name="connsiteY25" fmla="*/ 2791841 h 4993876"/>
                <a:gd name="connsiteX26" fmla="*/ 334977 w 4999179"/>
                <a:gd name="connsiteY26" fmla="*/ 2793337 h 4993876"/>
                <a:gd name="connsiteX27" fmla="*/ 337254 w 4999179"/>
                <a:gd name="connsiteY27" fmla="*/ 3314690 h 4993876"/>
                <a:gd name="connsiteX28" fmla="*/ 0 w 4999179"/>
                <a:gd name="connsiteY28" fmla="*/ 3312870 h 4993876"/>
                <a:gd name="connsiteX0" fmla="*/ 0 w 4999179"/>
                <a:gd name="connsiteY0" fmla="*/ 3312870 h 4993876"/>
                <a:gd name="connsiteX1" fmla="*/ 73 w 4999179"/>
                <a:gd name="connsiteY1" fmla="*/ 1684949 h 4993876"/>
                <a:gd name="connsiteX2" fmla="*/ 339100 w 4999179"/>
                <a:gd name="connsiteY2" fmla="*/ 1682286 h 4993876"/>
                <a:gd name="connsiteX3" fmla="*/ 340353 w 4999179"/>
                <a:gd name="connsiteY3" fmla="*/ 2211650 h 4993876"/>
                <a:gd name="connsiteX4" fmla="*/ 2208675 w 4999179"/>
                <a:gd name="connsiteY4" fmla="*/ 2211899 h 4993876"/>
                <a:gd name="connsiteX5" fmla="*/ 2213687 w 4999179"/>
                <a:gd name="connsiteY5" fmla="*/ 340239 h 4993876"/>
                <a:gd name="connsiteX6" fmla="*/ 1680928 w 4999179"/>
                <a:gd name="connsiteY6" fmla="*/ 338552 h 4993876"/>
                <a:gd name="connsiteX7" fmla="*/ 1683220 w 4999179"/>
                <a:gd name="connsiteY7" fmla="*/ 0 h 4993876"/>
                <a:gd name="connsiteX8" fmla="*/ 3310971 w 4999179"/>
                <a:gd name="connsiteY8" fmla="*/ 1694 h 4993876"/>
                <a:gd name="connsiteX9" fmla="*/ 3315739 w 4999179"/>
                <a:gd name="connsiteY9" fmla="*/ 337287 h 4993876"/>
                <a:gd name="connsiteX10" fmla="*/ 2793136 w 4999179"/>
                <a:gd name="connsiteY10" fmla="*/ 336272 h 4993876"/>
                <a:gd name="connsiteX11" fmla="*/ 2787093 w 4999179"/>
                <a:gd name="connsiteY11" fmla="*/ 2213062 h 4993876"/>
                <a:gd name="connsiteX12" fmla="*/ 4665113 w 4999179"/>
                <a:gd name="connsiteY12" fmla="*/ 2211791 h 4993876"/>
                <a:gd name="connsiteX13" fmla="*/ 4660716 w 4999179"/>
                <a:gd name="connsiteY13" fmla="*/ 1688670 h 4993876"/>
                <a:gd name="connsiteX14" fmla="*/ 4999179 w 4999179"/>
                <a:gd name="connsiteY14" fmla="*/ 1687969 h 4993876"/>
                <a:gd name="connsiteX15" fmla="*/ 4994099 w 4999179"/>
                <a:gd name="connsiteY15" fmla="*/ 3316515 h 4993876"/>
                <a:gd name="connsiteX16" fmla="*/ 4663131 w 4999179"/>
                <a:gd name="connsiteY16" fmla="*/ 3319766 h 4993876"/>
                <a:gd name="connsiteX17" fmla="*/ 4657348 w 4999179"/>
                <a:gd name="connsiteY17" fmla="*/ 2785247 h 4993876"/>
                <a:gd name="connsiteX18" fmla="*/ 2788785 w 4999179"/>
                <a:gd name="connsiteY18" fmla="*/ 2786547 h 4993876"/>
                <a:gd name="connsiteX19" fmla="*/ 2782053 w 4999179"/>
                <a:gd name="connsiteY19" fmla="*/ 4653173 h 4993876"/>
                <a:gd name="connsiteX20" fmla="*/ 3316765 w 4999179"/>
                <a:gd name="connsiteY20" fmla="*/ 4653173 h 4993876"/>
                <a:gd name="connsiteX21" fmla="*/ 3316747 w 4999179"/>
                <a:gd name="connsiteY21" fmla="*/ 4993876 h 4993876"/>
                <a:gd name="connsiteX22" fmla="*/ 1673892 w 4999179"/>
                <a:gd name="connsiteY22" fmla="*/ 4993876 h 4993876"/>
                <a:gd name="connsiteX23" fmla="*/ 1687211 w 4999179"/>
                <a:gd name="connsiteY23" fmla="*/ 4664731 h 4993876"/>
                <a:gd name="connsiteX24" fmla="*/ 2212486 w 4999179"/>
                <a:gd name="connsiteY24" fmla="*/ 4663299 h 4993876"/>
                <a:gd name="connsiteX25" fmla="*/ 2216119 w 4999179"/>
                <a:gd name="connsiteY25" fmla="*/ 2791841 h 4993876"/>
                <a:gd name="connsiteX26" fmla="*/ 334977 w 4999179"/>
                <a:gd name="connsiteY26" fmla="*/ 2793337 h 4993876"/>
                <a:gd name="connsiteX27" fmla="*/ 337254 w 4999179"/>
                <a:gd name="connsiteY27" fmla="*/ 3314690 h 4993876"/>
                <a:gd name="connsiteX28" fmla="*/ 0 w 4999179"/>
                <a:gd name="connsiteY28" fmla="*/ 3312870 h 4993876"/>
                <a:gd name="connsiteX0" fmla="*/ 0 w 4999179"/>
                <a:gd name="connsiteY0" fmla="*/ 3312870 h 5000649"/>
                <a:gd name="connsiteX1" fmla="*/ 73 w 4999179"/>
                <a:gd name="connsiteY1" fmla="*/ 1684949 h 5000649"/>
                <a:gd name="connsiteX2" fmla="*/ 339100 w 4999179"/>
                <a:gd name="connsiteY2" fmla="*/ 1682286 h 5000649"/>
                <a:gd name="connsiteX3" fmla="*/ 340353 w 4999179"/>
                <a:gd name="connsiteY3" fmla="*/ 2211650 h 5000649"/>
                <a:gd name="connsiteX4" fmla="*/ 2208675 w 4999179"/>
                <a:gd name="connsiteY4" fmla="*/ 2211899 h 5000649"/>
                <a:gd name="connsiteX5" fmla="*/ 2213687 w 4999179"/>
                <a:gd name="connsiteY5" fmla="*/ 340239 h 5000649"/>
                <a:gd name="connsiteX6" fmla="*/ 1680928 w 4999179"/>
                <a:gd name="connsiteY6" fmla="*/ 338552 h 5000649"/>
                <a:gd name="connsiteX7" fmla="*/ 1683220 w 4999179"/>
                <a:gd name="connsiteY7" fmla="*/ 0 h 5000649"/>
                <a:gd name="connsiteX8" fmla="*/ 3310971 w 4999179"/>
                <a:gd name="connsiteY8" fmla="*/ 1694 h 5000649"/>
                <a:gd name="connsiteX9" fmla="*/ 3315739 w 4999179"/>
                <a:gd name="connsiteY9" fmla="*/ 337287 h 5000649"/>
                <a:gd name="connsiteX10" fmla="*/ 2793136 w 4999179"/>
                <a:gd name="connsiteY10" fmla="*/ 336272 h 5000649"/>
                <a:gd name="connsiteX11" fmla="*/ 2787093 w 4999179"/>
                <a:gd name="connsiteY11" fmla="*/ 2213062 h 5000649"/>
                <a:gd name="connsiteX12" fmla="*/ 4665113 w 4999179"/>
                <a:gd name="connsiteY12" fmla="*/ 2211791 h 5000649"/>
                <a:gd name="connsiteX13" fmla="*/ 4660716 w 4999179"/>
                <a:gd name="connsiteY13" fmla="*/ 1688670 h 5000649"/>
                <a:gd name="connsiteX14" fmla="*/ 4999179 w 4999179"/>
                <a:gd name="connsiteY14" fmla="*/ 1687969 h 5000649"/>
                <a:gd name="connsiteX15" fmla="*/ 4994099 w 4999179"/>
                <a:gd name="connsiteY15" fmla="*/ 3316515 h 5000649"/>
                <a:gd name="connsiteX16" fmla="*/ 4663131 w 4999179"/>
                <a:gd name="connsiteY16" fmla="*/ 3319766 h 5000649"/>
                <a:gd name="connsiteX17" fmla="*/ 4657348 w 4999179"/>
                <a:gd name="connsiteY17" fmla="*/ 2785247 h 5000649"/>
                <a:gd name="connsiteX18" fmla="*/ 2788785 w 4999179"/>
                <a:gd name="connsiteY18" fmla="*/ 2786547 h 5000649"/>
                <a:gd name="connsiteX19" fmla="*/ 2782053 w 4999179"/>
                <a:gd name="connsiteY19" fmla="*/ 4653173 h 5000649"/>
                <a:gd name="connsiteX20" fmla="*/ 3316765 w 4999179"/>
                <a:gd name="connsiteY20" fmla="*/ 4653173 h 5000649"/>
                <a:gd name="connsiteX21" fmla="*/ 3316747 w 4999179"/>
                <a:gd name="connsiteY21" fmla="*/ 4993876 h 5000649"/>
                <a:gd name="connsiteX22" fmla="*/ 1687439 w 4999179"/>
                <a:gd name="connsiteY22" fmla="*/ 5000649 h 5000649"/>
                <a:gd name="connsiteX23" fmla="*/ 1687211 w 4999179"/>
                <a:gd name="connsiteY23" fmla="*/ 4664731 h 5000649"/>
                <a:gd name="connsiteX24" fmla="*/ 2212486 w 4999179"/>
                <a:gd name="connsiteY24" fmla="*/ 4663299 h 5000649"/>
                <a:gd name="connsiteX25" fmla="*/ 2216119 w 4999179"/>
                <a:gd name="connsiteY25" fmla="*/ 2791841 h 5000649"/>
                <a:gd name="connsiteX26" fmla="*/ 334977 w 4999179"/>
                <a:gd name="connsiteY26" fmla="*/ 2793337 h 5000649"/>
                <a:gd name="connsiteX27" fmla="*/ 337254 w 4999179"/>
                <a:gd name="connsiteY27" fmla="*/ 3314690 h 5000649"/>
                <a:gd name="connsiteX28" fmla="*/ 0 w 4999179"/>
                <a:gd name="connsiteY28" fmla="*/ 3312870 h 5000649"/>
                <a:gd name="connsiteX0" fmla="*/ 0 w 4999179"/>
                <a:gd name="connsiteY0" fmla="*/ 3312870 h 5000649"/>
                <a:gd name="connsiteX1" fmla="*/ 73 w 4999179"/>
                <a:gd name="connsiteY1" fmla="*/ 1684949 h 5000649"/>
                <a:gd name="connsiteX2" fmla="*/ 339100 w 4999179"/>
                <a:gd name="connsiteY2" fmla="*/ 1682286 h 5000649"/>
                <a:gd name="connsiteX3" fmla="*/ 340353 w 4999179"/>
                <a:gd name="connsiteY3" fmla="*/ 2211650 h 5000649"/>
                <a:gd name="connsiteX4" fmla="*/ 2208675 w 4999179"/>
                <a:gd name="connsiteY4" fmla="*/ 2211899 h 5000649"/>
                <a:gd name="connsiteX5" fmla="*/ 2213687 w 4999179"/>
                <a:gd name="connsiteY5" fmla="*/ 340239 h 5000649"/>
                <a:gd name="connsiteX6" fmla="*/ 1680928 w 4999179"/>
                <a:gd name="connsiteY6" fmla="*/ 338552 h 5000649"/>
                <a:gd name="connsiteX7" fmla="*/ 1683220 w 4999179"/>
                <a:gd name="connsiteY7" fmla="*/ 0 h 5000649"/>
                <a:gd name="connsiteX8" fmla="*/ 3310971 w 4999179"/>
                <a:gd name="connsiteY8" fmla="*/ 1694 h 5000649"/>
                <a:gd name="connsiteX9" fmla="*/ 3315739 w 4999179"/>
                <a:gd name="connsiteY9" fmla="*/ 337287 h 5000649"/>
                <a:gd name="connsiteX10" fmla="*/ 2793136 w 4999179"/>
                <a:gd name="connsiteY10" fmla="*/ 336272 h 5000649"/>
                <a:gd name="connsiteX11" fmla="*/ 2787093 w 4999179"/>
                <a:gd name="connsiteY11" fmla="*/ 2213062 h 5000649"/>
                <a:gd name="connsiteX12" fmla="*/ 4665113 w 4999179"/>
                <a:gd name="connsiteY12" fmla="*/ 2211791 h 5000649"/>
                <a:gd name="connsiteX13" fmla="*/ 4660716 w 4999179"/>
                <a:gd name="connsiteY13" fmla="*/ 1688670 h 5000649"/>
                <a:gd name="connsiteX14" fmla="*/ 4999179 w 4999179"/>
                <a:gd name="connsiteY14" fmla="*/ 1687969 h 5000649"/>
                <a:gd name="connsiteX15" fmla="*/ 4994099 w 4999179"/>
                <a:gd name="connsiteY15" fmla="*/ 3316515 h 5000649"/>
                <a:gd name="connsiteX16" fmla="*/ 4663131 w 4999179"/>
                <a:gd name="connsiteY16" fmla="*/ 3319766 h 5000649"/>
                <a:gd name="connsiteX17" fmla="*/ 4657348 w 4999179"/>
                <a:gd name="connsiteY17" fmla="*/ 2785247 h 5000649"/>
                <a:gd name="connsiteX18" fmla="*/ 2788785 w 4999179"/>
                <a:gd name="connsiteY18" fmla="*/ 2786547 h 5000649"/>
                <a:gd name="connsiteX19" fmla="*/ 2782053 w 4999179"/>
                <a:gd name="connsiteY19" fmla="*/ 4653173 h 5000649"/>
                <a:gd name="connsiteX20" fmla="*/ 3316765 w 4999179"/>
                <a:gd name="connsiteY20" fmla="*/ 4653173 h 5000649"/>
                <a:gd name="connsiteX21" fmla="*/ 3318441 w 4999179"/>
                <a:gd name="connsiteY21" fmla="*/ 5000649 h 5000649"/>
                <a:gd name="connsiteX22" fmla="*/ 1687439 w 4999179"/>
                <a:gd name="connsiteY22" fmla="*/ 5000649 h 5000649"/>
                <a:gd name="connsiteX23" fmla="*/ 1687211 w 4999179"/>
                <a:gd name="connsiteY23" fmla="*/ 4664731 h 5000649"/>
                <a:gd name="connsiteX24" fmla="*/ 2212486 w 4999179"/>
                <a:gd name="connsiteY24" fmla="*/ 4663299 h 5000649"/>
                <a:gd name="connsiteX25" fmla="*/ 2216119 w 4999179"/>
                <a:gd name="connsiteY25" fmla="*/ 2791841 h 5000649"/>
                <a:gd name="connsiteX26" fmla="*/ 334977 w 4999179"/>
                <a:gd name="connsiteY26" fmla="*/ 2793337 h 5000649"/>
                <a:gd name="connsiteX27" fmla="*/ 337254 w 4999179"/>
                <a:gd name="connsiteY27" fmla="*/ 3314690 h 5000649"/>
                <a:gd name="connsiteX28" fmla="*/ 0 w 4999179"/>
                <a:gd name="connsiteY28" fmla="*/ 3312870 h 5000649"/>
                <a:gd name="connsiteX0" fmla="*/ 0 w 4999179"/>
                <a:gd name="connsiteY0" fmla="*/ 3312870 h 5000649"/>
                <a:gd name="connsiteX1" fmla="*/ 73 w 4999179"/>
                <a:gd name="connsiteY1" fmla="*/ 1684949 h 5000649"/>
                <a:gd name="connsiteX2" fmla="*/ 339100 w 4999179"/>
                <a:gd name="connsiteY2" fmla="*/ 1682286 h 5000649"/>
                <a:gd name="connsiteX3" fmla="*/ 340353 w 4999179"/>
                <a:gd name="connsiteY3" fmla="*/ 2211650 h 5000649"/>
                <a:gd name="connsiteX4" fmla="*/ 2208675 w 4999179"/>
                <a:gd name="connsiteY4" fmla="*/ 2211899 h 5000649"/>
                <a:gd name="connsiteX5" fmla="*/ 2213687 w 4999179"/>
                <a:gd name="connsiteY5" fmla="*/ 340239 h 5000649"/>
                <a:gd name="connsiteX6" fmla="*/ 1680928 w 4999179"/>
                <a:gd name="connsiteY6" fmla="*/ 338552 h 5000649"/>
                <a:gd name="connsiteX7" fmla="*/ 1683220 w 4999179"/>
                <a:gd name="connsiteY7" fmla="*/ 0 h 5000649"/>
                <a:gd name="connsiteX8" fmla="*/ 3310971 w 4999179"/>
                <a:gd name="connsiteY8" fmla="*/ 1694 h 5000649"/>
                <a:gd name="connsiteX9" fmla="*/ 3315739 w 4999179"/>
                <a:gd name="connsiteY9" fmla="*/ 337287 h 5000649"/>
                <a:gd name="connsiteX10" fmla="*/ 2793136 w 4999179"/>
                <a:gd name="connsiteY10" fmla="*/ 336272 h 5000649"/>
                <a:gd name="connsiteX11" fmla="*/ 2787093 w 4999179"/>
                <a:gd name="connsiteY11" fmla="*/ 2213062 h 5000649"/>
                <a:gd name="connsiteX12" fmla="*/ 4665113 w 4999179"/>
                <a:gd name="connsiteY12" fmla="*/ 2211791 h 5000649"/>
                <a:gd name="connsiteX13" fmla="*/ 4660716 w 4999179"/>
                <a:gd name="connsiteY13" fmla="*/ 1688670 h 5000649"/>
                <a:gd name="connsiteX14" fmla="*/ 4999179 w 4999179"/>
                <a:gd name="connsiteY14" fmla="*/ 1687969 h 5000649"/>
                <a:gd name="connsiteX15" fmla="*/ 4994099 w 4999179"/>
                <a:gd name="connsiteY15" fmla="*/ 3316515 h 5000649"/>
                <a:gd name="connsiteX16" fmla="*/ 4663131 w 4999179"/>
                <a:gd name="connsiteY16" fmla="*/ 3319766 h 5000649"/>
                <a:gd name="connsiteX17" fmla="*/ 4657348 w 4999179"/>
                <a:gd name="connsiteY17" fmla="*/ 2785247 h 5000649"/>
                <a:gd name="connsiteX18" fmla="*/ 2788785 w 4999179"/>
                <a:gd name="connsiteY18" fmla="*/ 2786547 h 5000649"/>
                <a:gd name="connsiteX19" fmla="*/ 2782053 w 4999179"/>
                <a:gd name="connsiteY19" fmla="*/ 4653173 h 5000649"/>
                <a:gd name="connsiteX20" fmla="*/ 3316766 w 4999179"/>
                <a:gd name="connsiteY20" fmla="*/ 4666720 h 5000649"/>
                <a:gd name="connsiteX21" fmla="*/ 3318441 w 4999179"/>
                <a:gd name="connsiteY21" fmla="*/ 5000649 h 5000649"/>
                <a:gd name="connsiteX22" fmla="*/ 1687439 w 4999179"/>
                <a:gd name="connsiteY22" fmla="*/ 5000649 h 5000649"/>
                <a:gd name="connsiteX23" fmla="*/ 1687211 w 4999179"/>
                <a:gd name="connsiteY23" fmla="*/ 4664731 h 5000649"/>
                <a:gd name="connsiteX24" fmla="*/ 2212486 w 4999179"/>
                <a:gd name="connsiteY24" fmla="*/ 4663299 h 5000649"/>
                <a:gd name="connsiteX25" fmla="*/ 2216119 w 4999179"/>
                <a:gd name="connsiteY25" fmla="*/ 2791841 h 5000649"/>
                <a:gd name="connsiteX26" fmla="*/ 334977 w 4999179"/>
                <a:gd name="connsiteY26" fmla="*/ 2793337 h 5000649"/>
                <a:gd name="connsiteX27" fmla="*/ 337254 w 4999179"/>
                <a:gd name="connsiteY27" fmla="*/ 3314690 h 5000649"/>
                <a:gd name="connsiteX28" fmla="*/ 0 w 4999179"/>
                <a:gd name="connsiteY28" fmla="*/ 3312870 h 5000649"/>
                <a:gd name="connsiteX0" fmla="*/ 0 w 4999179"/>
                <a:gd name="connsiteY0" fmla="*/ 3312870 h 5000649"/>
                <a:gd name="connsiteX1" fmla="*/ 73 w 4999179"/>
                <a:gd name="connsiteY1" fmla="*/ 1684949 h 5000649"/>
                <a:gd name="connsiteX2" fmla="*/ 339100 w 4999179"/>
                <a:gd name="connsiteY2" fmla="*/ 1682286 h 5000649"/>
                <a:gd name="connsiteX3" fmla="*/ 340353 w 4999179"/>
                <a:gd name="connsiteY3" fmla="*/ 2211650 h 5000649"/>
                <a:gd name="connsiteX4" fmla="*/ 2208675 w 4999179"/>
                <a:gd name="connsiteY4" fmla="*/ 2211899 h 5000649"/>
                <a:gd name="connsiteX5" fmla="*/ 2213687 w 4999179"/>
                <a:gd name="connsiteY5" fmla="*/ 340239 h 5000649"/>
                <a:gd name="connsiteX6" fmla="*/ 1680928 w 4999179"/>
                <a:gd name="connsiteY6" fmla="*/ 338552 h 5000649"/>
                <a:gd name="connsiteX7" fmla="*/ 1683220 w 4999179"/>
                <a:gd name="connsiteY7" fmla="*/ 0 h 5000649"/>
                <a:gd name="connsiteX8" fmla="*/ 3310971 w 4999179"/>
                <a:gd name="connsiteY8" fmla="*/ 1694 h 5000649"/>
                <a:gd name="connsiteX9" fmla="*/ 3315739 w 4999179"/>
                <a:gd name="connsiteY9" fmla="*/ 337287 h 5000649"/>
                <a:gd name="connsiteX10" fmla="*/ 2793136 w 4999179"/>
                <a:gd name="connsiteY10" fmla="*/ 336272 h 5000649"/>
                <a:gd name="connsiteX11" fmla="*/ 2787093 w 4999179"/>
                <a:gd name="connsiteY11" fmla="*/ 2213062 h 5000649"/>
                <a:gd name="connsiteX12" fmla="*/ 4665113 w 4999179"/>
                <a:gd name="connsiteY12" fmla="*/ 2211791 h 5000649"/>
                <a:gd name="connsiteX13" fmla="*/ 4660716 w 4999179"/>
                <a:gd name="connsiteY13" fmla="*/ 1688670 h 5000649"/>
                <a:gd name="connsiteX14" fmla="*/ 4999179 w 4999179"/>
                <a:gd name="connsiteY14" fmla="*/ 1687969 h 5000649"/>
                <a:gd name="connsiteX15" fmla="*/ 4994099 w 4999179"/>
                <a:gd name="connsiteY15" fmla="*/ 3316515 h 5000649"/>
                <a:gd name="connsiteX16" fmla="*/ 4663131 w 4999179"/>
                <a:gd name="connsiteY16" fmla="*/ 3319766 h 5000649"/>
                <a:gd name="connsiteX17" fmla="*/ 4657348 w 4999179"/>
                <a:gd name="connsiteY17" fmla="*/ 2785247 h 5000649"/>
                <a:gd name="connsiteX18" fmla="*/ 2788785 w 4999179"/>
                <a:gd name="connsiteY18" fmla="*/ 2786547 h 5000649"/>
                <a:gd name="connsiteX19" fmla="*/ 2793909 w 4999179"/>
                <a:gd name="connsiteY19" fmla="*/ 4665026 h 5000649"/>
                <a:gd name="connsiteX20" fmla="*/ 3316766 w 4999179"/>
                <a:gd name="connsiteY20" fmla="*/ 4666720 h 5000649"/>
                <a:gd name="connsiteX21" fmla="*/ 3318441 w 4999179"/>
                <a:gd name="connsiteY21" fmla="*/ 5000649 h 5000649"/>
                <a:gd name="connsiteX22" fmla="*/ 1687439 w 4999179"/>
                <a:gd name="connsiteY22" fmla="*/ 5000649 h 5000649"/>
                <a:gd name="connsiteX23" fmla="*/ 1687211 w 4999179"/>
                <a:gd name="connsiteY23" fmla="*/ 4664731 h 5000649"/>
                <a:gd name="connsiteX24" fmla="*/ 2212486 w 4999179"/>
                <a:gd name="connsiteY24" fmla="*/ 4663299 h 5000649"/>
                <a:gd name="connsiteX25" fmla="*/ 2216119 w 4999179"/>
                <a:gd name="connsiteY25" fmla="*/ 2791841 h 5000649"/>
                <a:gd name="connsiteX26" fmla="*/ 334977 w 4999179"/>
                <a:gd name="connsiteY26" fmla="*/ 2793337 h 5000649"/>
                <a:gd name="connsiteX27" fmla="*/ 337254 w 4999179"/>
                <a:gd name="connsiteY27" fmla="*/ 3314690 h 5000649"/>
                <a:gd name="connsiteX28" fmla="*/ 0 w 4999179"/>
                <a:gd name="connsiteY28" fmla="*/ 3312870 h 5000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999179" h="5000649">
                  <a:moveTo>
                    <a:pt x="0" y="3312870"/>
                  </a:moveTo>
                  <a:cubicBezTo>
                    <a:pt x="24" y="2770230"/>
                    <a:pt x="49" y="2227589"/>
                    <a:pt x="73" y="1684949"/>
                  </a:cubicBezTo>
                  <a:lnTo>
                    <a:pt x="339100" y="1682286"/>
                  </a:lnTo>
                  <a:cubicBezTo>
                    <a:pt x="339518" y="1858741"/>
                    <a:pt x="339935" y="2035195"/>
                    <a:pt x="340353" y="2211650"/>
                  </a:cubicBezTo>
                  <a:lnTo>
                    <a:pt x="2208675" y="2211899"/>
                  </a:lnTo>
                  <a:cubicBezTo>
                    <a:pt x="2208652" y="1591964"/>
                    <a:pt x="2213710" y="960174"/>
                    <a:pt x="2213687" y="340239"/>
                  </a:cubicBezTo>
                  <a:lnTo>
                    <a:pt x="1680928" y="338552"/>
                  </a:lnTo>
                  <a:cubicBezTo>
                    <a:pt x="1682821" y="226266"/>
                    <a:pt x="1681327" y="112286"/>
                    <a:pt x="1683220" y="0"/>
                  </a:cubicBezTo>
                  <a:lnTo>
                    <a:pt x="3310971" y="1694"/>
                  </a:lnTo>
                  <a:cubicBezTo>
                    <a:pt x="3312560" y="113558"/>
                    <a:pt x="3314150" y="225423"/>
                    <a:pt x="3315739" y="337287"/>
                  </a:cubicBezTo>
                  <a:lnTo>
                    <a:pt x="2793136" y="336272"/>
                  </a:lnTo>
                  <a:cubicBezTo>
                    <a:pt x="2792250" y="962998"/>
                    <a:pt x="2787979" y="1586336"/>
                    <a:pt x="2787093" y="2213062"/>
                  </a:cubicBezTo>
                  <a:lnTo>
                    <a:pt x="4665113" y="2211791"/>
                  </a:lnTo>
                  <a:cubicBezTo>
                    <a:pt x="4663647" y="2037417"/>
                    <a:pt x="4662182" y="1863044"/>
                    <a:pt x="4660716" y="1688670"/>
                  </a:cubicBezTo>
                  <a:lnTo>
                    <a:pt x="4999179" y="1687969"/>
                  </a:lnTo>
                  <a:cubicBezTo>
                    <a:pt x="4997485" y="2235333"/>
                    <a:pt x="4995793" y="2769151"/>
                    <a:pt x="4994099" y="3316515"/>
                  </a:cubicBezTo>
                  <a:lnTo>
                    <a:pt x="4663131" y="3319766"/>
                  </a:lnTo>
                  <a:cubicBezTo>
                    <a:pt x="4661203" y="3141593"/>
                    <a:pt x="4659276" y="2963420"/>
                    <a:pt x="4657348" y="2785247"/>
                  </a:cubicBezTo>
                  <a:lnTo>
                    <a:pt x="2788785" y="2786547"/>
                  </a:lnTo>
                  <a:cubicBezTo>
                    <a:pt x="2788799" y="3401418"/>
                    <a:pt x="2793895" y="4050155"/>
                    <a:pt x="2793909" y="4665026"/>
                  </a:cubicBezTo>
                  <a:lnTo>
                    <a:pt x="3316766" y="4666720"/>
                  </a:lnTo>
                  <a:cubicBezTo>
                    <a:pt x="3316760" y="4780288"/>
                    <a:pt x="3318447" y="4887081"/>
                    <a:pt x="3318441" y="5000649"/>
                  </a:cubicBezTo>
                  <a:lnTo>
                    <a:pt x="1687439" y="5000649"/>
                  </a:lnTo>
                  <a:lnTo>
                    <a:pt x="1687211" y="4664731"/>
                  </a:lnTo>
                  <a:lnTo>
                    <a:pt x="2212486" y="4663299"/>
                  </a:lnTo>
                  <a:lnTo>
                    <a:pt x="2216119" y="2791841"/>
                  </a:lnTo>
                  <a:lnTo>
                    <a:pt x="334977" y="2793337"/>
                  </a:lnTo>
                  <a:lnTo>
                    <a:pt x="337254" y="3314690"/>
                  </a:lnTo>
                  <a:lnTo>
                    <a:pt x="0" y="331287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12700" cap="flat" cmpd="sng" algn="ctr">
              <a:solidFill>
                <a:srgbClr val="3C6CC2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dirty="0"/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id="{929FFA48-3572-437A-0F3B-238C219D0E4A}"/>
                </a:ext>
              </a:extLst>
            </p:cNvPr>
            <p:cNvSpPr/>
            <p:nvPr/>
          </p:nvSpPr>
          <p:spPr>
            <a:xfrm>
              <a:off x="9025464" y="1316248"/>
              <a:ext cx="720000" cy="720000"/>
            </a:xfrm>
            <a:custGeom>
              <a:avLst/>
              <a:gdLst>
                <a:gd name="connsiteX0" fmla="*/ 0 w 5005953"/>
                <a:gd name="connsiteY0" fmla="*/ 0 h 15498"/>
                <a:gd name="connsiteX1" fmla="*/ 5005953 w 5005953"/>
                <a:gd name="connsiteY1" fmla="*/ 15498 h 15498"/>
                <a:gd name="connsiteX0" fmla="*/ 0 w 5005953"/>
                <a:gd name="connsiteY0" fmla="*/ 0 h 15498"/>
                <a:gd name="connsiteX1" fmla="*/ 2487478 w 5005953"/>
                <a:gd name="connsiteY1" fmla="*/ 15498 h 15498"/>
                <a:gd name="connsiteX2" fmla="*/ 5005953 w 5005953"/>
                <a:gd name="connsiteY2" fmla="*/ 15498 h 15498"/>
                <a:gd name="connsiteX0" fmla="*/ 0 w 5005953"/>
                <a:gd name="connsiteY0" fmla="*/ 3380951 h 3396449"/>
                <a:gd name="connsiteX1" fmla="*/ 2502977 w 5005953"/>
                <a:gd name="connsiteY1" fmla="*/ 23 h 3396449"/>
                <a:gd name="connsiteX2" fmla="*/ 5005953 w 5005953"/>
                <a:gd name="connsiteY2" fmla="*/ 3396449 h 3396449"/>
                <a:gd name="connsiteX0" fmla="*/ 0 w 5005953"/>
                <a:gd name="connsiteY0" fmla="*/ 3380928 h 3396426"/>
                <a:gd name="connsiteX1" fmla="*/ 2502977 w 5005953"/>
                <a:gd name="connsiteY1" fmla="*/ 0 h 3396426"/>
                <a:gd name="connsiteX2" fmla="*/ 5005953 w 5005953"/>
                <a:gd name="connsiteY2" fmla="*/ 3396426 h 3396426"/>
                <a:gd name="connsiteX0" fmla="*/ 0 w 5005953"/>
                <a:gd name="connsiteY0" fmla="*/ 3380928 h 3396426"/>
                <a:gd name="connsiteX1" fmla="*/ 2502977 w 5005953"/>
                <a:gd name="connsiteY1" fmla="*/ 0 h 3396426"/>
                <a:gd name="connsiteX2" fmla="*/ 5005953 w 5005953"/>
                <a:gd name="connsiteY2" fmla="*/ 3396426 h 3396426"/>
                <a:gd name="connsiteX0" fmla="*/ 0 w 5005953"/>
                <a:gd name="connsiteY0" fmla="*/ 3380928 h 3396426"/>
                <a:gd name="connsiteX1" fmla="*/ 2502977 w 5005953"/>
                <a:gd name="connsiteY1" fmla="*/ 0 h 3396426"/>
                <a:gd name="connsiteX2" fmla="*/ 5005953 w 5005953"/>
                <a:gd name="connsiteY2" fmla="*/ 3396426 h 3396426"/>
                <a:gd name="connsiteX3" fmla="*/ 0 w 5005953"/>
                <a:gd name="connsiteY3" fmla="*/ 3380928 h 3396426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5005953 w 5005953"/>
                <a:gd name="connsiteY2" fmla="*/ 3326675 h 3326675"/>
                <a:gd name="connsiteX3" fmla="*/ 0 w 5005953"/>
                <a:gd name="connsiteY3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2491675 w 5005953"/>
                <a:gd name="connsiteY2" fmla="*/ 825608 h 3326675"/>
                <a:gd name="connsiteX3" fmla="*/ 5005953 w 5005953"/>
                <a:gd name="connsiteY3" fmla="*/ 3326675 h 3326675"/>
                <a:gd name="connsiteX4" fmla="*/ 0 w 5005953"/>
                <a:gd name="connsiteY4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5005953 w 5005953"/>
                <a:gd name="connsiteY3" fmla="*/ 3326675 h 3326675"/>
                <a:gd name="connsiteX4" fmla="*/ 0 w 5005953"/>
                <a:gd name="connsiteY4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3592055 w 5005953"/>
                <a:gd name="connsiteY3" fmla="*/ 519194 h 3326675"/>
                <a:gd name="connsiteX4" fmla="*/ 5005953 w 5005953"/>
                <a:gd name="connsiteY4" fmla="*/ 3326675 h 3326675"/>
                <a:gd name="connsiteX5" fmla="*/ 0 w 5005953"/>
                <a:gd name="connsiteY5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3320821 w 5005953"/>
                <a:gd name="connsiteY3" fmla="*/ 325433 h 3326675"/>
                <a:gd name="connsiteX4" fmla="*/ 5005953 w 5005953"/>
                <a:gd name="connsiteY4" fmla="*/ 3326675 h 3326675"/>
                <a:gd name="connsiteX5" fmla="*/ 0 w 5005953"/>
                <a:gd name="connsiteY5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3320821 w 5005953"/>
                <a:gd name="connsiteY3" fmla="*/ 325433 h 3326675"/>
                <a:gd name="connsiteX4" fmla="*/ 3561058 w 5005953"/>
                <a:gd name="connsiteY4" fmla="*/ 751668 h 3326675"/>
                <a:gd name="connsiteX5" fmla="*/ 5005953 w 5005953"/>
                <a:gd name="connsiteY5" fmla="*/ 3326675 h 3326675"/>
                <a:gd name="connsiteX6" fmla="*/ 0 w 5005953"/>
                <a:gd name="connsiteY6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3320821 w 5005953"/>
                <a:gd name="connsiteY3" fmla="*/ 325433 h 3326675"/>
                <a:gd name="connsiteX4" fmla="*/ 2801604 w 5005953"/>
                <a:gd name="connsiteY4" fmla="*/ 317644 h 3326675"/>
                <a:gd name="connsiteX5" fmla="*/ 5005953 w 5005953"/>
                <a:gd name="connsiteY5" fmla="*/ 3326675 h 3326675"/>
                <a:gd name="connsiteX6" fmla="*/ 0 w 5005953"/>
                <a:gd name="connsiteY6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3320821 w 5005953"/>
                <a:gd name="connsiteY3" fmla="*/ 325433 h 3326675"/>
                <a:gd name="connsiteX4" fmla="*/ 2801604 w 5005953"/>
                <a:gd name="connsiteY4" fmla="*/ 317644 h 3326675"/>
                <a:gd name="connsiteX5" fmla="*/ 3328584 w 5005953"/>
                <a:gd name="connsiteY5" fmla="*/ 1053885 h 3326675"/>
                <a:gd name="connsiteX6" fmla="*/ 5005953 w 5005953"/>
                <a:gd name="connsiteY6" fmla="*/ 3326675 h 3326675"/>
                <a:gd name="connsiteX7" fmla="*/ 0 w 5005953"/>
                <a:gd name="connsiteY7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3320821 w 5005953"/>
                <a:gd name="connsiteY3" fmla="*/ 325433 h 3326675"/>
                <a:gd name="connsiteX4" fmla="*/ 2801604 w 5005953"/>
                <a:gd name="connsiteY4" fmla="*/ 317644 h 3326675"/>
                <a:gd name="connsiteX5" fmla="*/ 2793866 w 5005953"/>
                <a:gd name="connsiteY5" fmla="*/ 2216448 h 3326675"/>
                <a:gd name="connsiteX6" fmla="*/ 5005953 w 5005953"/>
                <a:gd name="connsiteY6" fmla="*/ 3326675 h 3326675"/>
                <a:gd name="connsiteX7" fmla="*/ 0 w 5005953"/>
                <a:gd name="connsiteY7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3320821 w 5005953"/>
                <a:gd name="connsiteY3" fmla="*/ 325433 h 3326675"/>
                <a:gd name="connsiteX4" fmla="*/ 2801604 w 5005953"/>
                <a:gd name="connsiteY4" fmla="*/ 317644 h 3326675"/>
                <a:gd name="connsiteX5" fmla="*/ 2793866 w 5005953"/>
                <a:gd name="connsiteY5" fmla="*/ 2216448 h 3326675"/>
                <a:gd name="connsiteX6" fmla="*/ 4033756 w 5005953"/>
                <a:gd name="connsiteY6" fmla="*/ 2843939 h 3326675"/>
                <a:gd name="connsiteX7" fmla="*/ 5005953 w 5005953"/>
                <a:gd name="connsiteY7" fmla="*/ 3326675 h 3326675"/>
                <a:gd name="connsiteX8" fmla="*/ 0 w 5005953"/>
                <a:gd name="connsiteY8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3320821 w 5005953"/>
                <a:gd name="connsiteY3" fmla="*/ 325433 h 3326675"/>
                <a:gd name="connsiteX4" fmla="*/ 2801604 w 5005953"/>
                <a:gd name="connsiteY4" fmla="*/ 317644 h 3326675"/>
                <a:gd name="connsiteX5" fmla="*/ 2793866 w 5005953"/>
                <a:gd name="connsiteY5" fmla="*/ 2216448 h 3326675"/>
                <a:gd name="connsiteX6" fmla="*/ 4676968 w 5005953"/>
                <a:gd name="connsiteY6" fmla="*/ 2208404 h 3326675"/>
                <a:gd name="connsiteX7" fmla="*/ 5005953 w 5005953"/>
                <a:gd name="connsiteY7" fmla="*/ 3326675 h 3326675"/>
                <a:gd name="connsiteX8" fmla="*/ 0 w 5005953"/>
                <a:gd name="connsiteY8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3320821 w 5005953"/>
                <a:gd name="connsiteY3" fmla="*/ 325433 h 3326675"/>
                <a:gd name="connsiteX4" fmla="*/ 2801604 w 5005953"/>
                <a:gd name="connsiteY4" fmla="*/ 317644 h 3326675"/>
                <a:gd name="connsiteX5" fmla="*/ 2793866 w 5005953"/>
                <a:gd name="connsiteY5" fmla="*/ 2216448 h 3326675"/>
                <a:gd name="connsiteX6" fmla="*/ 4676968 w 5005953"/>
                <a:gd name="connsiteY6" fmla="*/ 2208404 h 3326675"/>
                <a:gd name="connsiteX7" fmla="*/ 4746679 w 5005953"/>
                <a:gd name="connsiteY7" fmla="*/ 2448733 h 3326675"/>
                <a:gd name="connsiteX8" fmla="*/ 5005953 w 5005953"/>
                <a:gd name="connsiteY8" fmla="*/ 3326675 h 3326675"/>
                <a:gd name="connsiteX9" fmla="*/ 0 w 5005953"/>
                <a:gd name="connsiteY9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3320821 w 5005953"/>
                <a:gd name="connsiteY3" fmla="*/ 325433 h 3326675"/>
                <a:gd name="connsiteX4" fmla="*/ 2801604 w 5005953"/>
                <a:gd name="connsiteY4" fmla="*/ 317644 h 3326675"/>
                <a:gd name="connsiteX5" fmla="*/ 2793866 w 5005953"/>
                <a:gd name="connsiteY5" fmla="*/ 2216448 h 3326675"/>
                <a:gd name="connsiteX6" fmla="*/ 4676968 w 5005953"/>
                <a:gd name="connsiteY6" fmla="*/ 2208404 h 3326675"/>
                <a:gd name="connsiteX7" fmla="*/ 4669184 w 5005953"/>
                <a:gd name="connsiteY7" fmla="*/ 1658190 h 3326675"/>
                <a:gd name="connsiteX8" fmla="*/ 5005953 w 5005953"/>
                <a:gd name="connsiteY8" fmla="*/ 3326675 h 3326675"/>
                <a:gd name="connsiteX9" fmla="*/ 0 w 5005953"/>
                <a:gd name="connsiteY9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3320821 w 5005953"/>
                <a:gd name="connsiteY3" fmla="*/ 325433 h 3326675"/>
                <a:gd name="connsiteX4" fmla="*/ 2801604 w 5005953"/>
                <a:gd name="connsiteY4" fmla="*/ 317644 h 3326675"/>
                <a:gd name="connsiteX5" fmla="*/ 2793866 w 5005953"/>
                <a:gd name="connsiteY5" fmla="*/ 2216448 h 3326675"/>
                <a:gd name="connsiteX6" fmla="*/ 4676968 w 5005953"/>
                <a:gd name="connsiteY6" fmla="*/ 2208404 h 3326675"/>
                <a:gd name="connsiteX7" fmla="*/ 4669184 w 5005953"/>
                <a:gd name="connsiteY7" fmla="*/ 1658190 h 3326675"/>
                <a:gd name="connsiteX8" fmla="*/ 4793173 w 5005953"/>
                <a:gd name="connsiteY8" fmla="*/ 2355743 h 3326675"/>
                <a:gd name="connsiteX9" fmla="*/ 5005953 w 5005953"/>
                <a:gd name="connsiteY9" fmla="*/ 3326675 h 3326675"/>
                <a:gd name="connsiteX10" fmla="*/ 0 w 5005953"/>
                <a:gd name="connsiteY10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3320821 w 5005953"/>
                <a:gd name="connsiteY3" fmla="*/ 325433 h 3326675"/>
                <a:gd name="connsiteX4" fmla="*/ 2801604 w 5005953"/>
                <a:gd name="connsiteY4" fmla="*/ 317644 h 3326675"/>
                <a:gd name="connsiteX5" fmla="*/ 2793866 w 5005953"/>
                <a:gd name="connsiteY5" fmla="*/ 2216448 h 3326675"/>
                <a:gd name="connsiteX6" fmla="*/ 4676968 w 5005953"/>
                <a:gd name="connsiteY6" fmla="*/ 2208404 h 3326675"/>
                <a:gd name="connsiteX7" fmla="*/ 4669184 w 5005953"/>
                <a:gd name="connsiteY7" fmla="*/ 1658190 h 3326675"/>
                <a:gd name="connsiteX8" fmla="*/ 5005953 w 5005953"/>
                <a:gd name="connsiteY8" fmla="*/ 1665955 h 3326675"/>
                <a:gd name="connsiteX9" fmla="*/ 5005953 w 5005953"/>
                <a:gd name="connsiteY9" fmla="*/ 3326675 h 3326675"/>
                <a:gd name="connsiteX10" fmla="*/ 0 w 5005953"/>
                <a:gd name="connsiteY10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3320821 w 5005953"/>
                <a:gd name="connsiteY3" fmla="*/ 325433 h 3326675"/>
                <a:gd name="connsiteX4" fmla="*/ 2801604 w 5005953"/>
                <a:gd name="connsiteY4" fmla="*/ 317644 h 3326675"/>
                <a:gd name="connsiteX5" fmla="*/ 2793866 w 5005953"/>
                <a:gd name="connsiteY5" fmla="*/ 2216448 h 3326675"/>
                <a:gd name="connsiteX6" fmla="*/ 4676968 w 5005953"/>
                <a:gd name="connsiteY6" fmla="*/ 2208404 h 3326675"/>
                <a:gd name="connsiteX7" fmla="*/ 4669184 w 5005953"/>
                <a:gd name="connsiteY7" fmla="*/ 1658190 h 3326675"/>
                <a:gd name="connsiteX8" fmla="*/ 5005953 w 5005953"/>
                <a:gd name="connsiteY8" fmla="*/ 1665955 h 3326675"/>
                <a:gd name="connsiteX9" fmla="*/ 5005953 w 5005953"/>
                <a:gd name="connsiteY9" fmla="*/ 3326675 h 3326675"/>
                <a:gd name="connsiteX10" fmla="*/ 4661438 w 5005953"/>
                <a:gd name="connsiteY10" fmla="*/ 3301139 h 3326675"/>
                <a:gd name="connsiteX11" fmla="*/ 0 w 5005953"/>
                <a:gd name="connsiteY11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3320821 w 5005953"/>
                <a:gd name="connsiteY3" fmla="*/ 325433 h 3326675"/>
                <a:gd name="connsiteX4" fmla="*/ 2801604 w 5005953"/>
                <a:gd name="connsiteY4" fmla="*/ 317644 h 3326675"/>
                <a:gd name="connsiteX5" fmla="*/ 2793866 w 5005953"/>
                <a:gd name="connsiteY5" fmla="*/ 2216448 h 3326675"/>
                <a:gd name="connsiteX6" fmla="*/ 4676968 w 5005953"/>
                <a:gd name="connsiteY6" fmla="*/ 2208404 h 3326675"/>
                <a:gd name="connsiteX7" fmla="*/ 4669184 w 5005953"/>
                <a:gd name="connsiteY7" fmla="*/ 1658190 h 3326675"/>
                <a:gd name="connsiteX8" fmla="*/ 5005953 w 5005953"/>
                <a:gd name="connsiteY8" fmla="*/ 1665955 h 3326675"/>
                <a:gd name="connsiteX9" fmla="*/ 5005953 w 5005953"/>
                <a:gd name="connsiteY9" fmla="*/ 3326675 h 3326675"/>
                <a:gd name="connsiteX10" fmla="*/ 4661438 w 5005953"/>
                <a:gd name="connsiteY10" fmla="*/ 3301139 h 3326675"/>
                <a:gd name="connsiteX11" fmla="*/ 4359221 w 5005953"/>
                <a:gd name="connsiteY11" fmla="*/ 3301139 h 3326675"/>
                <a:gd name="connsiteX12" fmla="*/ 0 w 5005953"/>
                <a:gd name="connsiteY12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3320821 w 5005953"/>
                <a:gd name="connsiteY3" fmla="*/ 325433 h 3326675"/>
                <a:gd name="connsiteX4" fmla="*/ 2801604 w 5005953"/>
                <a:gd name="connsiteY4" fmla="*/ 317644 h 3326675"/>
                <a:gd name="connsiteX5" fmla="*/ 2793866 w 5005953"/>
                <a:gd name="connsiteY5" fmla="*/ 2216448 h 3326675"/>
                <a:gd name="connsiteX6" fmla="*/ 4676968 w 5005953"/>
                <a:gd name="connsiteY6" fmla="*/ 2208404 h 3326675"/>
                <a:gd name="connsiteX7" fmla="*/ 4669184 w 5005953"/>
                <a:gd name="connsiteY7" fmla="*/ 1658190 h 3326675"/>
                <a:gd name="connsiteX8" fmla="*/ 5005953 w 5005953"/>
                <a:gd name="connsiteY8" fmla="*/ 1665955 h 3326675"/>
                <a:gd name="connsiteX9" fmla="*/ 5005953 w 5005953"/>
                <a:gd name="connsiteY9" fmla="*/ 3326675 h 3326675"/>
                <a:gd name="connsiteX10" fmla="*/ 4661438 w 5005953"/>
                <a:gd name="connsiteY10" fmla="*/ 3301139 h 3326675"/>
                <a:gd name="connsiteX11" fmla="*/ 4669203 w 5005953"/>
                <a:gd name="connsiteY11" fmla="*/ 2781860 h 3326675"/>
                <a:gd name="connsiteX12" fmla="*/ 0 w 5005953"/>
                <a:gd name="connsiteY12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3320821 w 5005953"/>
                <a:gd name="connsiteY3" fmla="*/ 325433 h 3326675"/>
                <a:gd name="connsiteX4" fmla="*/ 2801604 w 5005953"/>
                <a:gd name="connsiteY4" fmla="*/ 317644 h 3326675"/>
                <a:gd name="connsiteX5" fmla="*/ 2793866 w 5005953"/>
                <a:gd name="connsiteY5" fmla="*/ 2216448 h 3326675"/>
                <a:gd name="connsiteX6" fmla="*/ 4676968 w 5005953"/>
                <a:gd name="connsiteY6" fmla="*/ 2208404 h 3326675"/>
                <a:gd name="connsiteX7" fmla="*/ 4669184 w 5005953"/>
                <a:gd name="connsiteY7" fmla="*/ 1658190 h 3326675"/>
                <a:gd name="connsiteX8" fmla="*/ 5005953 w 5005953"/>
                <a:gd name="connsiteY8" fmla="*/ 1665955 h 3326675"/>
                <a:gd name="connsiteX9" fmla="*/ 5005953 w 5005953"/>
                <a:gd name="connsiteY9" fmla="*/ 3326675 h 3326675"/>
                <a:gd name="connsiteX10" fmla="*/ 4661438 w 5005953"/>
                <a:gd name="connsiteY10" fmla="*/ 3301139 h 3326675"/>
                <a:gd name="connsiteX11" fmla="*/ 4669203 w 5005953"/>
                <a:gd name="connsiteY11" fmla="*/ 2781860 h 3326675"/>
                <a:gd name="connsiteX12" fmla="*/ 3328584 w 5005953"/>
                <a:gd name="connsiteY12" fmla="*/ 2929180 h 3326675"/>
                <a:gd name="connsiteX13" fmla="*/ 0 w 5005953"/>
                <a:gd name="connsiteY13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3320821 w 5005953"/>
                <a:gd name="connsiteY3" fmla="*/ 325433 h 3326675"/>
                <a:gd name="connsiteX4" fmla="*/ 2801604 w 5005953"/>
                <a:gd name="connsiteY4" fmla="*/ 317644 h 3326675"/>
                <a:gd name="connsiteX5" fmla="*/ 2793866 w 5005953"/>
                <a:gd name="connsiteY5" fmla="*/ 2216448 h 3326675"/>
                <a:gd name="connsiteX6" fmla="*/ 4676968 w 5005953"/>
                <a:gd name="connsiteY6" fmla="*/ 2208404 h 3326675"/>
                <a:gd name="connsiteX7" fmla="*/ 4669184 w 5005953"/>
                <a:gd name="connsiteY7" fmla="*/ 1658190 h 3326675"/>
                <a:gd name="connsiteX8" fmla="*/ 5005953 w 5005953"/>
                <a:gd name="connsiteY8" fmla="*/ 1665955 h 3326675"/>
                <a:gd name="connsiteX9" fmla="*/ 5005953 w 5005953"/>
                <a:gd name="connsiteY9" fmla="*/ 3326675 h 3326675"/>
                <a:gd name="connsiteX10" fmla="*/ 4661438 w 5005953"/>
                <a:gd name="connsiteY10" fmla="*/ 3301139 h 3326675"/>
                <a:gd name="connsiteX11" fmla="*/ 4669203 w 5005953"/>
                <a:gd name="connsiteY11" fmla="*/ 2781860 h 3326675"/>
                <a:gd name="connsiteX12" fmla="*/ 2793865 w 5005953"/>
                <a:gd name="connsiteY12" fmla="*/ 2805174 h 3326675"/>
                <a:gd name="connsiteX13" fmla="*/ 0 w 5005953"/>
                <a:gd name="connsiteY13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3320821 w 5005953"/>
                <a:gd name="connsiteY3" fmla="*/ 325433 h 3326675"/>
                <a:gd name="connsiteX4" fmla="*/ 2801604 w 5005953"/>
                <a:gd name="connsiteY4" fmla="*/ 317644 h 3326675"/>
                <a:gd name="connsiteX5" fmla="*/ 2793866 w 5005953"/>
                <a:gd name="connsiteY5" fmla="*/ 2216448 h 3326675"/>
                <a:gd name="connsiteX6" fmla="*/ 4676968 w 5005953"/>
                <a:gd name="connsiteY6" fmla="*/ 2208404 h 3326675"/>
                <a:gd name="connsiteX7" fmla="*/ 4669184 w 5005953"/>
                <a:gd name="connsiteY7" fmla="*/ 1658190 h 3326675"/>
                <a:gd name="connsiteX8" fmla="*/ 5005953 w 5005953"/>
                <a:gd name="connsiteY8" fmla="*/ 1665955 h 3326675"/>
                <a:gd name="connsiteX9" fmla="*/ 5005953 w 5005953"/>
                <a:gd name="connsiteY9" fmla="*/ 3326675 h 3326675"/>
                <a:gd name="connsiteX10" fmla="*/ 4661438 w 5005953"/>
                <a:gd name="connsiteY10" fmla="*/ 3301139 h 3326675"/>
                <a:gd name="connsiteX11" fmla="*/ 4669203 w 5005953"/>
                <a:gd name="connsiteY11" fmla="*/ 2781860 h 3326675"/>
                <a:gd name="connsiteX12" fmla="*/ 2793865 w 5005953"/>
                <a:gd name="connsiteY12" fmla="*/ 2805174 h 3326675"/>
                <a:gd name="connsiteX13" fmla="*/ 2460679 w 5005953"/>
                <a:gd name="connsiteY13" fmla="*/ 2859438 h 3326675"/>
                <a:gd name="connsiteX14" fmla="*/ 0 w 5005953"/>
                <a:gd name="connsiteY14" fmla="*/ 3311177 h 3326675"/>
                <a:gd name="connsiteX0" fmla="*/ 0 w 5005953"/>
                <a:gd name="connsiteY0" fmla="*/ 3311177 h 4649786"/>
                <a:gd name="connsiteX1" fmla="*/ 1681526 w 5005953"/>
                <a:gd name="connsiteY1" fmla="*/ 0 h 4649786"/>
                <a:gd name="connsiteX2" fmla="*/ 3336374 w 5005953"/>
                <a:gd name="connsiteY2" fmla="*/ 0 h 4649786"/>
                <a:gd name="connsiteX3" fmla="*/ 3320821 w 5005953"/>
                <a:gd name="connsiteY3" fmla="*/ 325433 h 4649786"/>
                <a:gd name="connsiteX4" fmla="*/ 2801604 w 5005953"/>
                <a:gd name="connsiteY4" fmla="*/ 317644 h 4649786"/>
                <a:gd name="connsiteX5" fmla="*/ 2793866 w 5005953"/>
                <a:gd name="connsiteY5" fmla="*/ 2216448 h 4649786"/>
                <a:gd name="connsiteX6" fmla="*/ 4676968 w 5005953"/>
                <a:gd name="connsiteY6" fmla="*/ 2208404 h 4649786"/>
                <a:gd name="connsiteX7" fmla="*/ 4669184 w 5005953"/>
                <a:gd name="connsiteY7" fmla="*/ 1658190 h 4649786"/>
                <a:gd name="connsiteX8" fmla="*/ 5005953 w 5005953"/>
                <a:gd name="connsiteY8" fmla="*/ 1665955 h 4649786"/>
                <a:gd name="connsiteX9" fmla="*/ 5005953 w 5005953"/>
                <a:gd name="connsiteY9" fmla="*/ 3326675 h 4649786"/>
                <a:gd name="connsiteX10" fmla="*/ 4661438 w 5005953"/>
                <a:gd name="connsiteY10" fmla="*/ 3301139 h 4649786"/>
                <a:gd name="connsiteX11" fmla="*/ 4669203 w 5005953"/>
                <a:gd name="connsiteY11" fmla="*/ 2781860 h 4649786"/>
                <a:gd name="connsiteX12" fmla="*/ 2793865 w 5005953"/>
                <a:gd name="connsiteY12" fmla="*/ 2805174 h 4649786"/>
                <a:gd name="connsiteX13" fmla="*/ 2793908 w 5005953"/>
                <a:gd name="connsiteY13" fmla="*/ 4649786 h 4649786"/>
                <a:gd name="connsiteX14" fmla="*/ 0 w 5005953"/>
                <a:gd name="connsiteY14" fmla="*/ 3311177 h 4649786"/>
                <a:gd name="connsiteX0" fmla="*/ 0 w 5005953"/>
                <a:gd name="connsiteY0" fmla="*/ 3311177 h 4649786"/>
                <a:gd name="connsiteX1" fmla="*/ 1681526 w 5005953"/>
                <a:gd name="connsiteY1" fmla="*/ 0 h 4649786"/>
                <a:gd name="connsiteX2" fmla="*/ 3336374 w 5005953"/>
                <a:gd name="connsiteY2" fmla="*/ 0 h 4649786"/>
                <a:gd name="connsiteX3" fmla="*/ 3320821 w 5005953"/>
                <a:gd name="connsiteY3" fmla="*/ 325433 h 4649786"/>
                <a:gd name="connsiteX4" fmla="*/ 2801604 w 5005953"/>
                <a:gd name="connsiteY4" fmla="*/ 317644 h 4649786"/>
                <a:gd name="connsiteX5" fmla="*/ 2793866 w 5005953"/>
                <a:gd name="connsiteY5" fmla="*/ 2216448 h 4649786"/>
                <a:gd name="connsiteX6" fmla="*/ 4676968 w 5005953"/>
                <a:gd name="connsiteY6" fmla="*/ 2208404 h 4649786"/>
                <a:gd name="connsiteX7" fmla="*/ 4669184 w 5005953"/>
                <a:gd name="connsiteY7" fmla="*/ 1658190 h 4649786"/>
                <a:gd name="connsiteX8" fmla="*/ 5005953 w 5005953"/>
                <a:gd name="connsiteY8" fmla="*/ 1665955 h 4649786"/>
                <a:gd name="connsiteX9" fmla="*/ 5005953 w 5005953"/>
                <a:gd name="connsiteY9" fmla="*/ 3326675 h 4649786"/>
                <a:gd name="connsiteX10" fmla="*/ 4661438 w 5005953"/>
                <a:gd name="connsiteY10" fmla="*/ 3301139 h 4649786"/>
                <a:gd name="connsiteX11" fmla="*/ 4669203 w 5005953"/>
                <a:gd name="connsiteY11" fmla="*/ 2781860 h 4649786"/>
                <a:gd name="connsiteX12" fmla="*/ 2793865 w 5005953"/>
                <a:gd name="connsiteY12" fmla="*/ 2805174 h 4649786"/>
                <a:gd name="connsiteX13" fmla="*/ 2793908 w 5005953"/>
                <a:gd name="connsiteY13" fmla="*/ 4649786 h 4649786"/>
                <a:gd name="connsiteX14" fmla="*/ 2576916 w 5005953"/>
                <a:gd name="connsiteY14" fmla="*/ 4541004 h 4649786"/>
                <a:gd name="connsiteX15" fmla="*/ 0 w 5005953"/>
                <a:gd name="connsiteY15" fmla="*/ 3311177 h 4649786"/>
                <a:gd name="connsiteX0" fmla="*/ 0 w 5005953"/>
                <a:gd name="connsiteY0" fmla="*/ 3311177 h 4649786"/>
                <a:gd name="connsiteX1" fmla="*/ 1681526 w 5005953"/>
                <a:gd name="connsiteY1" fmla="*/ 0 h 4649786"/>
                <a:gd name="connsiteX2" fmla="*/ 3336374 w 5005953"/>
                <a:gd name="connsiteY2" fmla="*/ 0 h 4649786"/>
                <a:gd name="connsiteX3" fmla="*/ 3320821 w 5005953"/>
                <a:gd name="connsiteY3" fmla="*/ 325433 h 4649786"/>
                <a:gd name="connsiteX4" fmla="*/ 2801604 w 5005953"/>
                <a:gd name="connsiteY4" fmla="*/ 317644 h 4649786"/>
                <a:gd name="connsiteX5" fmla="*/ 2793866 w 5005953"/>
                <a:gd name="connsiteY5" fmla="*/ 2216448 h 4649786"/>
                <a:gd name="connsiteX6" fmla="*/ 4676968 w 5005953"/>
                <a:gd name="connsiteY6" fmla="*/ 2208404 h 4649786"/>
                <a:gd name="connsiteX7" fmla="*/ 4669184 w 5005953"/>
                <a:gd name="connsiteY7" fmla="*/ 1658190 h 4649786"/>
                <a:gd name="connsiteX8" fmla="*/ 5005953 w 5005953"/>
                <a:gd name="connsiteY8" fmla="*/ 1665955 h 4649786"/>
                <a:gd name="connsiteX9" fmla="*/ 5005953 w 5005953"/>
                <a:gd name="connsiteY9" fmla="*/ 3326675 h 4649786"/>
                <a:gd name="connsiteX10" fmla="*/ 4661438 w 5005953"/>
                <a:gd name="connsiteY10" fmla="*/ 3301139 h 4649786"/>
                <a:gd name="connsiteX11" fmla="*/ 4669203 w 5005953"/>
                <a:gd name="connsiteY11" fmla="*/ 2781860 h 4649786"/>
                <a:gd name="connsiteX12" fmla="*/ 2793865 w 5005953"/>
                <a:gd name="connsiteY12" fmla="*/ 2805174 h 4649786"/>
                <a:gd name="connsiteX13" fmla="*/ 2793908 w 5005953"/>
                <a:gd name="connsiteY13" fmla="*/ 4649786 h 4649786"/>
                <a:gd name="connsiteX14" fmla="*/ 3328620 w 5005953"/>
                <a:gd name="connsiteY14" fmla="*/ 4649786 h 4649786"/>
                <a:gd name="connsiteX15" fmla="*/ 0 w 5005953"/>
                <a:gd name="connsiteY15" fmla="*/ 3311177 h 4649786"/>
                <a:gd name="connsiteX0" fmla="*/ 0 w 5005953"/>
                <a:gd name="connsiteY0" fmla="*/ 3311177 h 4649786"/>
                <a:gd name="connsiteX1" fmla="*/ 1681526 w 5005953"/>
                <a:gd name="connsiteY1" fmla="*/ 0 h 4649786"/>
                <a:gd name="connsiteX2" fmla="*/ 3336374 w 5005953"/>
                <a:gd name="connsiteY2" fmla="*/ 0 h 4649786"/>
                <a:gd name="connsiteX3" fmla="*/ 3320821 w 5005953"/>
                <a:gd name="connsiteY3" fmla="*/ 325433 h 4649786"/>
                <a:gd name="connsiteX4" fmla="*/ 2801604 w 5005953"/>
                <a:gd name="connsiteY4" fmla="*/ 317644 h 4649786"/>
                <a:gd name="connsiteX5" fmla="*/ 2793866 w 5005953"/>
                <a:gd name="connsiteY5" fmla="*/ 2216448 h 4649786"/>
                <a:gd name="connsiteX6" fmla="*/ 4676968 w 5005953"/>
                <a:gd name="connsiteY6" fmla="*/ 2208404 h 4649786"/>
                <a:gd name="connsiteX7" fmla="*/ 4669184 w 5005953"/>
                <a:gd name="connsiteY7" fmla="*/ 1658190 h 4649786"/>
                <a:gd name="connsiteX8" fmla="*/ 5005953 w 5005953"/>
                <a:gd name="connsiteY8" fmla="*/ 1665955 h 4649786"/>
                <a:gd name="connsiteX9" fmla="*/ 5005953 w 5005953"/>
                <a:gd name="connsiteY9" fmla="*/ 3326675 h 4649786"/>
                <a:gd name="connsiteX10" fmla="*/ 4661438 w 5005953"/>
                <a:gd name="connsiteY10" fmla="*/ 3301139 h 4649786"/>
                <a:gd name="connsiteX11" fmla="*/ 4669203 w 5005953"/>
                <a:gd name="connsiteY11" fmla="*/ 2781860 h 4649786"/>
                <a:gd name="connsiteX12" fmla="*/ 2793865 w 5005953"/>
                <a:gd name="connsiteY12" fmla="*/ 2805174 h 4649786"/>
                <a:gd name="connsiteX13" fmla="*/ 2793908 w 5005953"/>
                <a:gd name="connsiteY13" fmla="*/ 4649786 h 4649786"/>
                <a:gd name="connsiteX14" fmla="*/ 3328620 w 5005953"/>
                <a:gd name="connsiteY14" fmla="*/ 4649786 h 4649786"/>
                <a:gd name="connsiteX15" fmla="*/ 2956624 w 5005953"/>
                <a:gd name="connsiteY15" fmla="*/ 4494509 h 4649786"/>
                <a:gd name="connsiteX16" fmla="*/ 0 w 5005953"/>
                <a:gd name="connsiteY16" fmla="*/ 3311177 h 4649786"/>
                <a:gd name="connsiteX0" fmla="*/ 0 w 5005953"/>
                <a:gd name="connsiteY0" fmla="*/ 3311177 h 4990489"/>
                <a:gd name="connsiteX1" fmla="*/ 1681526 w 5005953"/>
                <a:gd name="connsiteY1" fmla="*/ 0 h 4990489"/>
                <a:gd name="connsiteX2" fmla="*/ 3336374 w 5005953"/>
                <a:gd name="connsiteY2" fmla="*/ 0 h 4990489"/>
                <a:gd name="connsiteX3" fmla="*/ 3320821 w 5005953"/>
                <a:gd name="connsiteY3" fmla="*/ 325433 h 4990489"/>
                <a:gd name="connsiteX4" fmla="*/ 2801604 w 5005953"/>
                <a:gd name="connsiteY4" fmla="*/ 317644 h 4990489"/>
                <a:gd name="connsiteX5" fmla="*/ 2793866 w 5005953"/>
                <a:gd name="connsiteY5" fmla="*/ 2216448 h 4990489"/>
                <a:gd name="connsiteX6" fmla="*/ 4676968 w 5005953"/>
                <a:gd name="connsiteY6" fmla="*/ 2208404 h 4990489"/>
                <a:gd name="connsiteX7" fmla="*/ 4669184 w 5005953"/>
                <a:gd name="connsiteY7" fmla="*/ 1658190 h 4990489"/>
                <a:gd name="connsiteX8" fmla="*/ 5005953 w 5005953"/>
                <a:gd name="connsiteY8" fmla="*/ 1665955 h 4990489"/>
                <a:gd name="connsiteX9" fmla="*/ 5005953 w 5005953"/>
                <a:gd name="connsiteY9" fmla="*/ 3326675 h 4990489"/>
                <a:gd name="connsiteX10" fmla="*/ 4661438 w 5005953"/>
                <a:gd name="connsiteY10" fmla="*/ 3301139 h 4990489"/>
                <a:gd name="connsiteX11" fmla="*/ 4669203 w 5005953"/>
                <a:gd name="connsiteY11" fmla="*/ 2781860 h 4990489"/>
                <a:gd name="connsiteX12" fmla="*/ 2793865 w 5005953"/>
                <a:gd name="connsiteY12" fmla="*/ 2805174 h 4990489"/>
                <a:gd name="connsiteX13" fmla="*/ 2793908 w 5005953"/>
                <a:gd name="connsiteY13" fmla="*/ 4649786 h 4990489"/>
                <a:gd name="connsiteX14" fmla="*/ 3328620 w 5005953"/>
                <a:gd name="connsiteY14" fmla="*/ 4649786 h 4990489"/>
                <a:gd name="connsiteX15" fmla="*/ 3328602 w 5005953"/>
                <a:gd name="connsiteY15" fmla="*/ 4990489 h 4990489"/>
                <a:gd name="connsiteX16" fmla="*/ 0 w 5005953"/>
                <a:gd name="connsiteY16" fmla="*/ 3311177 h 4990489"/>
                <a:gd name="connsiteX0" fmla="*/ 0 w 5005953"/>
                <a:gd name="connsiteY0" fmla="*/ 3311177 h 4990489"/>
                <a:gd name="connsiteX1" fmla="*/ 1681526 w 5005953"/>
                <a:gd name="connsiteY1" fmla="*/ 0 h 4990489"/>
                <a:gd name="connsiteX2" fmla="*/ 3336374 w 5005953"/>
                <a:gd name="connsiteY2" fmla="*/ 0 h 4990489"/>
                <a:gd name="connsiteX3" fmla="*/ 3320821 w 5005953"/>
                <a:gd name="connsiteY3" fmla="*/ 325433 h 4990489"/>
                <a:gd name="connsiteX4" fmla="*/ 2801604 w 5005953"/>
                <a:gd name="connsiteY4" fmla="*/ 317644 h 4990489"/>
                <a:gd name="connsiteX5" fmla="*/ 2793866 w 5005953"/>
                <a:gd name="connsiteY5" fmla="*/ 2216448 h 4990489"/>
                <a:gd name="connsiteX6" fmla="*/ 4676968 w 5005953"/>
                <a:gd name="connsiteY6" fmla="*/ 2208404 h 4990489"/>
                <a:gd name="connsiteX7" fmla="*/ 4669184 w 5005953"/>
                <a:gd name="connsiteY7" fmla="*/ 1658190 h 4990489"/>
                <a:gd name="connsiteX8" fmla="*/ 5005953 w 5005953"/>
                <a:gd name="connsiteY8" fmla="*/ 1665955 h 4990489"/>
                <a:gd name="connsiteX9" fmla="*/ 5005953 w 5005953"/>
                <a:gd name="connsiteY9" fmla="*/ 3326675 h 4990489"/>
                <a:gd name="connsiteX10" fmla="*/ 4661438 w 5005953"/>
                <a:gd name="connsiteY10" fmla="*/ 3301139 h 4990489"/>
                <a:gd name="connsiteX11" fmla="*/ 4669203 w 5005953"/>
                <a:gd name="connsiteY11" fmla="*/ 2781860 h 4990489"/>
                <a:gd name="connsiteX12" fmla="*/ 2793865 w 5005953"/>
                <a:gd name="connsiteY12" fmla="*/ 2805174 h 4990489"/>
                <a:gd name="connsiteX13" fmla="*/ 2793908 w 5005953"/>
                <a:gd name="connsiteY13" fmla="*/ 4649786 h 4990489"/>
                <a:gd name="connsiteX14" fmla="*/ 3328620 w 5005953"/>
                <a:gd name="connsiteY14" fmla="*/ 4649786 h 4990489"/>
                <a:gd name="connsiteX15" fmla="*/ 3328602 w 5005953"/>
                <a:gd name="connsiteY15" fmla="*/ 4990489 h 4990489"/>
                <a:gd name="connsiteX16" fmla="*/ 2026726 w 5005953"/>
                <a:gd name="connsiteY16" fmla="*/ 4331777 h 4990489"/>
                <a:gd name="connsiteX17" fmla="*/ 0 w 5005953"/>
                <a:gd name="connsiteY17" fmla="*/ 3311177 h 4990489"/>
                <a:gd name="connsiteX0" fmla="*/ 0 w 5005953"/>
                <a:gd name="connsiteY0" fmla="*/ 3311177 h 4990489"/>
                <a:gd name="connsiteX1" fmla="*/ 1681526 w 5005953"/>
                <a:gd name="connsiteY1" fmla="*/ 0 h 4990489"/>
                <a:gd name="connsiteX2" fmla="*/ 3336374 w 5005953"/>
                <a:gd name="connsiteY2" fmla="*/ 0 h 4990489"/>
                <a:gd name="connsiteX3" fmla="*/ 3320821 w 5005953"/>
                <a:gd name="connsiteY3" fmla="*/ 325433 h 4990489"/>
                <a:gd name="connsiteX4" fmla="*/ 2801604 w 5005953"/>
                <a:gd name="connsiteY4" fmla="*/ 317644 h 4990489"/>
                <a:gd name="connsiteX5" fmla="*/ 2793866 w 5005953"/>
                <a:gd name="connsiteY5" fmla="*/ 2216448 h 4990489"/>
                <a:gd name="connsiteX6" fmla="*/ 4676968 w 5005953"/>
                <a:gd name="connsiteY6" fmla="*/ 2208404 h 4990489"/>
                <a:gd name="connsiteX7" fmla="*/ 4669184 w 5005953"/>
                <a:gd name="connsiteY7" fmla="*/ 1658190 h 4990489"/>
                <a:gd name="connsiteX8" fmla="*/ 5005953 w 5005953"/>
                <a:gd name="connsiteY8" fmla="*/ 1665955 h 4990489"/>
                <a:gd name="connsiteX9" fmla="*/ 5005953 w 5005953"/>
                <a:gd name="connsiteY9" fmla="*/ 3326675 h 4990489"/>
                <a:gd name="connsiteX10" fmla="*/ 4661438 w 5005953"/>
                <a:gd name="connsiteY10" fmla="*/ 3301139 h 4990489"/>
                <a:gd name="connsiteX11" fmla="*/ 4669203 w 5005953"/>
                <a:gd name="connsiteY11" fmla="*/ 2781860 h 4990489"/>
                <a:gd name="connsiteX12" fmla="*/ 2793865 w 5005953"/>
                <a:gd name="connsiteY12" fmla="*/ 2805174 h 4990489"/>
                <a:gd name="connsiteX13" fmla="*/ 2793908 w 5005953"/>
                <a:gd name="connsiteY13" fmla="*/ 4649786 h 4990489"/>
                <a:gd name="connsiteX14" fmla="*/ 3328620 w 5005953"/>
                <a:gd name="connsiteY14" fmla="*/ 4649786 h 4990489"/>
                <a:gd name="connsiteX15" fmla="*/ 3328602 w 5005953"/>
                <a:gd name="connsiteY15" fmla="*/ 4990489 h 4990489"/>
                <a:gd name="connsiteX16" fmla="*/ 1685747 w 5005953"/>
                <a:gd name="connsiteY16" fmla="*/ 4990489 h 4990489"/>
                <a:gd name="connsiteX17" fmla="*/ 0 w 5005953"/>
                <a:gd name="connsiteY17" fmla="*/ 3311177 h 4990489"/>
                <a:gd name="connsiteX0" fmla="*/ 0 w 5005953"/>
                <a:gd name="connsiteY0" fmla="*/ 3311177 h 4990489"/>
                <a:gd name="connsiteX1" fmla="*/ 1681526 w 5005953"/>
                <a:gd name="connsiteY1" fmla="*/ 0 h 4990489"/>
                <a:gd name="connsiteX2" fmla="*/ 3336374 w 5005953"/>
                <a:gd name="connsiteY2" fmla="*/ 0 h 4990489"/>
                <a:gd name="connsiteX3" fmla="*/ 3320821 w 5005953"/>
                <a:gd name="connsiteY3" fmla="*/ 325433 h 4990489"/>
                <a:gd name="connsiteX4" fmla="*/ 2801604 w 5005953"/>
                <a:gd name="connsiteY4" fmla="*/ 317644 h 4990489"/>
                <a:gd name="connsiteX5" fmla="*/ 2793866 w 5005953"/>
                <a:gd name="connsiteY5" fmla="*/ 2216448 h 4990489"/>
                <a:gd name="connsiteX6" fmla="*/ 4676968 w 5005953"/>
                <a:gd name="connsiteY6" fmla="*/ 2208404 h 4990489"/>
                <a:gd name="connsiteX7" fmla="*/ 4669184 w 5005953"/>
                <a:gd name="connsiteY7" fmla="*/ 1658190 h 4990489"/>
                <a:gd name="connsiteX8" fmla="*/ 5005953 w 5005953"/>
                <a:gd name="connsiteY8" fmla="*/ 1665955 h 4990489"/>
                <a:gd name="connsiteX9" fmla="*/ 5005953 w 5005953"/>
                <a:gd name="connsiteY9" fmla="*/ 3326675 h 4990489"/>
                <a:gd name="connsiteX10" fmla="*/ 4661438 w 5005953"/>
                <a:gd name="connsiteY10" fmla="*/ 3301139 h 4990489"/>
                <a:gd name="connsiteX11" fmla="*/ 4669203 w 5005953"/>
                <a:gd name="connsiteY11" fmla="*/ 2781860 h 4990489"/>
                <a:gd name="connsiteX12" fmla="*/ 2793865 w 5005953"/>
                <a:gd name="connsiteY12" fmla="*/ 2805174 h 4990489"/>
                <a:gd name="connsiteX13" fmla="*/ 2793908 w 5005953"/>
                <a:gd name="connsiteY13" fmla="*/ 4649786 h 4990489"/>
                <a:gd name="connsiteX14" fmla="*/ 3328620 w 5005953"/>
                <a:gd name="connsiteY14" fmla="*/ 4649786 h 4990489"/>
                <a:gd name="connsiteX15" fmla="*/ 3328602 w 5005953"/>
                <a:gd name="connsiteY15" fmla="*/ 4990489 h 4990489"/>
                <a:gd name="connsiteX16" fmla="*/ 1685747 w 5005953"/>
                <a:gd name="connsiteY16" fmla="*/ 4990489 h 4990489"/>
                <a:gd name="connsiteX17" fmla="*/ 1461038 w 5005953"/>
                <a:gd name="connsiteY17" fmla="*/ 4773478 h 4990489"/>
                <a:gd name="connsiteX18" fmla="*/ 0 w 5005953"/>
                <a:gd name="connsiteY18" fmla="*/ 3311177 h 4990489"/>
                <a:gd name="connsiteX0" fmla="*/ 0 w 5005953"/>
                <a:gd name="connsiteY0" fmla="*/ 3311177 h 4990489"/>
                <a:gd name="connsiteX1" fmla="*/ 1681526 w 5005953"/>
                <a:gd name="connsiteY1" fmla="*/ 0 h 4990489"/>
                <a:gd name="connsiteX2" fmla="*/ 3336374 w 5005953"/>
                <a:gd name="connsiteY2" fmla="*/ 0 h 4990489"/>
                <a:gd name="connsiteX3" fmla="*/ 3320821 w 5005953"/>
                <a:gd name="connsiteY3" fmla="*/ 325433 h 4990489"/>
                <a:gd name="connsiteX4" fmla="*/ 2801604 w 5005953"/>
                <a:gd name="connsiteY4" fmla="*/ 317644 h 4990489"/>
                <a:gd name="connsiteX5" fmla="*/ 2793866 w 5005953"/>
                <a:gd name="connsiteY5" fmla="*/ 2216448 h 4990489"/>
                <a:gd name="connsiteX6" fmla="*/ 4676968 w 5005953"/>
                <a:gd name="connsiteY6" fmla="*/ 2208404 h 4990489"/>
                <a:gd name="connsiteX7" fmla="*/ 4669184 w 5005953"/>
                <a:gd name="connsiteY7" fmla="*/ 1658190 h 4990489"/>
                <a:gd name="connsiteX8" fmla="*/ 5005953 w 5005953"/>
                <a:gd name="connsiteY8" fmla="*/ 1665955 h 4990489"/>
                <a:gd name="connsiteX9" fmla="*/ 5005953 w 5005953"/>
                <a:gd name="connsiteY9" fmla="*/ 3326675 h 4990489"/>
                <a:gd name="connsiteX10" fmla="*/ 4661438 w 5005953"/>
                <a:gd name="connsiteY10" fmla="*/ 3301139 h 4990489"/>
                <a:gd name="connsiteX11" fmla="*/ 4669203 w 5005953"/>
                <a:gd name="connsiteY11" fmla="*/ 2781860 h 4990489"/>
                <a:gd name="connsiteX12" fmla="*/ 2793865 w 5005953"/>
                <a:gd name="connsiteY12" fmla="*/ 2805174 h 4990489"/>
                <a:gd name="connsiteX13" fmla="*/ 2793908 w 5005953"/>
                <a:gd name="connsiteY13" fmla="*/ 4649786 h 4990489"/>
                <a:gd name="connsiteX14" fmla="*/ 3328620 w 5005953"/>
                <a:gd name="connsiteY14" fmla="*/ 4649786 h 4990489"/>
                <a:gd name="connsiteX15" fmla="*/ 3328602 w 5005953"/>
                <a:gd name="connsiteY15" fmla="*/ 4990489 h 4990489"/>
                <a:gd name="connsiteX16" fmla="*/ 1685747 w 5005953"/>
                <a:gd name="connsiteY16" fmla="*/ 4990489 h 4990489"/>
                <a:gd name="connsiteX17" fmla="*/ 1670276 w 5005953"/>
                <a:gd name="connsiteY17" fmla="*/ 4649491 h 4990489"/>
                <a:gd name="connsiteX18" fmla="*/ 0 w 5005953"/>
                <a:gd name="connsiteY18" fmla="*/ 3311177 h 4990489"/>
                <a:gd name="connsiteX0" fmla="*/ 0 w 5005953"/>
                <a:gd name="connsiteY0" fmla="*/ 3311177 h 4990489"/>
                <a:gd name="connsiteX1" fmla="*/ 1681526 w 5005953"/>
                <a:gd name="connsiteY1" fmla="*/ 0 h 4990489"/>
                <a:gd name="connsiteX2" fmla="*/ 3336374 w 5005953"/>
                <a:gd name="connsiteY2" fmla="*/ 0 h 4990489"/>
                <a:gd name="connsiteX3" fmla="*/ 3320821 w 5005953"/>
                <a:gd name="connsiteY3" fmla="*/ 325433 h 4990489"/>
                <a:gd name="connsiteX4" fmla="*/ 2801604 w 5005953"/>
                <a:gd name="connsiteY4" fmla="*/ 317644 h 4990489"/>
                <a:gd name="connsiteX5" fmla="*/ 2793866 w 5005953"/>
                <a:gd name="connsiteY5" fmla="*/ 2216448 h 4990489"/>
                <a:gd name="connsiteX6" fmla="*/ 4676968 w 5005953"/>
                <a:gd name="connsiteY6" fmla="*/ 2208404 h 4990489"/>
                <a:gd name="connsiteX7" fmla="*/ 4669184 w 5005953"/>
                <a:gd name="connsiteY7" fmla="*/ 1658190 h 4990489"/>
                <a:gd name="connsiteX8" fmla="*/ 5005953 w 5005953"/>
                <a:gd name="connsiteY8" fmla="*/ 1665955 h 4990489"/>
                <a:gd name="connsiteX9" fmla="*/ 5005953 w 5005953"/>
                <a:gd name="connsiteY9" fmla="*/ 3326675 h 4990489"/>
                <a:gd name="connsiteX10" fmla="*/ 4661438 w 5005953"/>
                <a:gd name="connsiteY10" fmla="*/ 3301139 h 4990489"/>
                <a:gd name="connsiteX11" fmla="*/ 4669203 w 5005953"/>
                <a:gd name="connsiteY11" fmla="*/ 2781860 h 4990489"/>
                <a:gd name="connsiteX12" fmla="*/ 2793865 w 5005953"/>
                <a:gd name="connsiteY12" fmla="*/ 2805174 h 4990489"/>
                <a:gd name="connsiteX13" fmla="*/ 2793908 w 5005953"/>
                <a:gd name="connsiteY13" fmla="*/ 4649786 h 4990489"/>
                <a:gd name="connsiteX14" fmla="*/ 3328620 w 5005953"/>
                <a:gd name="connsiteY14" fmla="*/ 4649786 h 4990489"/>
                <a:gd name="connsiteX15" fmla="*/ 3328602 w 5005953"/>
                <a:gd name="connsiteY15" fmla="*/ 4990489 h 4990489"/>
                <a:gd name="connsiteX16" fmla="*/ 1685747 w 5005953"/>
                <a:gd name="connsiteY16" fmla="*/ 4990489 h 4990489"/>
                <a:gd name="connsiteX17" fmla="*/ 1670276 w 5005953"/>
                <a:gd name="connsiteY17" fmla="*/ 4649491 h 4990489"/>
                <a:gd name="connsiteX18" fmla="*/ 1406794 w 5005953"/>
                <a:gd name="connsiteY18" fmla="*/ 4440265 h 4990489"/>
                <a:gd name="connsiteX19" fmla="*/ 0 w 5005953"/>
                <a:gd name="connsiteY19" fmla="*/ 3311177 h 4990489"/>
                <a:gd name="connsiteX0" fmla="*/ 0 w 5005953"/>
                <a:gd name="connsiteY0" fmla="*/ 3311177 h 4990489"/>
                <a:gd name="connsiteX1" fmla="*/ 1681526 w 5005953"/>
                <a:gd name="connsiteY1" fmla="*/ 0 h 4990489"/>
                <a:gd name="connsiteX2" fmla="*/ 3336374 w 5005953"/>
                <a:gd name="connsiteY2" fmla="*/ 0 h 4990489"/>
                <a:gd name="connsiteX3" fmla="*/ 3320821 w 5005953"/>
                <a:gd name="connsiteY3" fmla="*/ 325433 h 4990489"/>
                <a:gd name="connsiteX4" fmla="*/ 2801604 w 5005953"/>
                <a:gd name="connsiteY4" fmla="*/ 317644 h 4990489"/>
                <a:gd name="connsiteX5" fmla="*/ 2793866 w 5005953"/>
                <a:gd name="connsiteY5" fmla="*/ 2216448 h 4990489"/>
                <a:gd name="connsiteX6" fmla="*/ 4676968 w 5005953"/>
                <a:gd name="connsiteY6" fmla="*/ 2208404 h 4990489"/>
                <a:gd name="connsiteX7" fmla="*/ 4669184 w 5005953"/>
                <a:gd name="connsiteY7" fmla="*/ 1658190 h 4990489"/>
                <a:gd name="connsiteX8" fmla="*/ 5005953 w 5005953"/>
                <a:gd name="connsiteY8" fmla="*/ 1665955 h 4990489"/>
                <a:gd name="connsiteX9" fmla="*/ 5005953 w 5005953"/>
                <a:gd name="connsiteY9" fmla="*/ 3326675 h 4990489"/>
                <a:gd name="connsiteX10" fmla="*/ 4661438 w 5005953"/>
                <a:gd name="connsiteY10" fmla="*/ 3301139 h 4990489"/>
                <a:gd name="connsiteX11" fmla="*/ 4669203 w 5005953"/>
                <a:gd name="connsiteY11" fmla="*/ 2781860 h 4990489"/>
                <a:gd name="connsiteX12" fmla="*/ 2793865 w 5005953"/>
                <a:gd name="connsiteY12" fmla="*/ 2805174 h 4990489"/>
                <a:gd name="connsiteX13" fmla="*/ 2793908 w 5005953"/>
                <a:gd name="connsiteY13" fmla="*/ 4649786 h 4990489"/>
                <a:gd name="connsiteX14" fmla="*/ 3328620 w 5005953"/>
                <a:gd name="connsiteY14" fmla="*/ 4649786 h 4990489"/>
                <a:gd name="connsiteX15" fmla="*/ 3328602 w 5005953"/>
                <a:gd name="connsiteY15" fmla="*/ 4990489 h 4990489"/>
                <a:gd name="connsiteX16" fmla="*/ 1685747 w 5005953"/>
                <a:gd name="connsiteY16" fmla="*/ 4990489 h 4990489"/>
                <a:gd name="connsiteX17" fmla="*/ 1670276 w 5005953"/>
                <a:gd name="connsiteY17" fmla="*/ 4649491 h 4990489"/>
                <a:gd name="connsiteX18" fmla="*/ 2197246 w 5005953"/>
                <a:gd name="connsiteY18" fmla="*/ 4664992 h 4990489"/>
                <a:gd name="connsiteX19" fmla="*/ 0 w 5005953"/>
                <a:gd name="connsiteY19" fmla="*/ 3311177 h 4990489"/>
                <a:gd name="connsiteX0" fmla="*/ 0 w 5005953"/>
                <a:gd name="connsiteY0" fmla="*/ 3311177 h 4990489"/>
                <a:gd name="connsiteX1" fmla="*/ 1681526 w 5005953"/>
                <a:gd name="connsiteY1" fmla="*/ 0 h 4990489"/>
                <a:gd name="connsiteX2" fmla="*/ 3336374 w 5005953"/>
                <a:gd name="connsiteY2" fmla="*/ 0 h 4990489"/>
                <a:gd name="connsiteX3" fmla="*/ 3320821 w 5005953"/>
                <a:gd name="connsiteY3" fmla="*/ 325433 h 4990489"/>
                <a:gd name="connsiteX4" fmla="*/ 2801604 w 5005953"/>
                <a:gd name="connsiteY4" fmla="*/ 317644 h 4990489"/>
                <a:gd name="connsiteX5" fmla="*/ 2793866 w 5005953"/>
                <a:gd name="connsiteY5" fmla="*/ 2216448 h 4990489"/>
                <a:gd name="connsiteX6" fmla="*/ 4676968 w 5005953"/>
                <a:gd name="connsiteY6" fmla="*/ 2208404 h 4990489"/>
                <a:gd name="connsiteX7" fmla="*/ 4669184 w 5005953"/>
                <a:gd name="connsiteY7" fmla="*/ 1658190 h 4990489"/>
                <a:gd name="connsiteX8" fmla="*/ 5005953 w 5005953"/>
                <a:gd name="connsiteY8" fmla="*/ 1665955 h 4990489"/>
                <a:gd name="connsiteX9" fmla="*/ 5005953 w 5005953"/>
                <a:gd name="connsiteY9" fmla="*/ 3326675 h 4990489"/>
                <a:gd name="connsiteX10" fmla="*/ 4661438 w 5005953"/>
                <a:gd name="connsiteY10" fmla="*/ 3301139 h 4990489"/>
                <a:gd name="connsiteX11" fmla="*/ 4669203 w 5005953"/>
                <a:gd name="connsiteY11" fmla="*/ 2781860 h 4990489"/>
                <a:gd name="connsiteX12" fmla="*/ 2793865 w 5005953"/>
                <a:gd name="connsiteY12" fmla="*/ 2805174 h 4990489"/>
                <a:gd name="connsiteX13" fmla="*/ 2793908 w 5005953"/>
                <a:gd name="connsiteY13" fmla="*/ 4649786 h 4990489"/>
                <a:gd name="connsiteX14" fmla="*/ 3328620 w 5005953"/>
                <a:gd name="connsiteY14" fmla="*/ 4649786 h 4990489"/>
                <a:gd name="connsiteX15" fmla="*/ 3328602 w 5005953"/>
                <a:gd name="connsiteY15" fmla="*/ 4990489 h 4990489"/>
                <a:gd name="connsiteX16" fmla="*/ 1685747 w 5005953"/>
                <a:gd name="connsiteY16" fmla="*/ 4990489 h 4990489"/>
                <a:gd name="connsiteX17" fmla="*/ 1670276 w 5005953"/>
                <a:gd name="connsiteY17" fmla="*/ 4649491 h 4990489"/>
                <a:gd name="connsiteX18" fmla="*/ 2197246 w 5005953"/>
                <a:gd name="connsiteY18" fmla="*/ 4664992 h 4990489"/>
                <a:gd name="connsiteX19" fmla="*/ 1654767 w 5005953"/>
                <a:gd name="connsiteY19" fmla="*/ 4331777 h 4990489"/>
                <a:gd name="connsiteX20" fmla="*/ 0 w 5005953"/>
                <a:gd name="connsiteY20" fmla="*/ 3311177 h 4990489"/>
                <a:gd name="connsiteX0" fmla="*/ 0 w 5005953"/>
                <a:gd name="connsiteY0" fmla="*/ 3311177 h 4990489"/>
                <a:gd name="connsiteX1" fmla="*/ 1681526 w 5005953"/>
                <a:gd name="connsiteY1" fmla="*/ 0 h 4990489"/>
                <a:gd name="connsiteX2" fmla="*/ 3336374 w 5005953"/>
                <a:gd name="connsiteY2" fmla="*/ 0 h 4990489"/>
                <a:gd name="connsiteX3" fmla="*/ 3320821 w 5005953"/>
                <a:gd name="connsiteY3" fmla="*/ 325433 h 4990489"/>
                <a:gd name="connsiteX4" fmla="*/ 2801604 w 5005953"/>
                <a:gd name="connsiteY4" fmla="*/ 317644 h 4990489"/>
                <a:gd name="connsiteX5" fmla="*/ 2793866 w 5005953"/>
                <a:gd name="connsiteY5" fmla="*/ 2216448 h 4990489"/>
                <a:gd name="connsiteX6" fmla="*/ 4676968 w 5005953"/>
                <a:gd name="connsiteY6" fmla="*/ 2208404 h 4990489"/>
                <a:gd name="connsiteX7" fmla="*/ 4669184 w 5005953"/>
                <a:gd name="connsiteY7" fmla="*/ 1658190 h 4990489"/>
                <a:gd name="connsiteX8" fmla="*/ 5005953 w 5005953"/>
                <a:gd name="connsiteY8" fmla="*/ 1665955 h 4990489"/>
                <a:gd name="connsiteX9" fmla="*/ 5005953 w 5005953"/>
                <a:gd name="connsiteY9" fmla="*/ 3326675 h 4990489"/>
                <a:gd name="connsiteX10" fmla="*/ 4661438 w 5005953"/>
                <a:gd name="connsiteY10" fmla="*/ 3301139 h 4990489"/>
                <a:gd name="connsiteX11" fmla="*/ 4669203 w 5005953"/>
                <a:gd name="connsiteY11" fmla="*/ 2781860 h 4990489"/>
                <a:gd name="connsiteX12" fmla="*/ 2793865 w 5005953"/>
                <a:gd name="connsiteY12" fmla="*/ 2805174 h 4990489"/>
                <a:gd name="connsiteX13" fmla="*/ 2793908 w 5005953"/>
                <a:gd name="connsiteY13" fmla="*/ 4649786 h 4990489"/>
                <a:gd name="connsiteX14" fmla="*/ 3328620 w 5005953"/>
                <a:gd name="connsiteY14" fmla="*/ 4649786 h 4990489"/>
                <a:gd name="connsiteX15" fmla="*/ 3328602 w 5005953"/>
                <a:gd name="connsiteY15" fmla="*/ 4990489 h 4990489"/>
                <a:gd name="connsiteX16" fmla="*/ 1685747 w 5005953"/>
                <a:gd name="connsiteY16" fmla="*/ 4990489 h 4990489"/>
                <a:gd name="connsiteX17" fmla="*/ 1670276 w 5005953"/>
                <a:gd name="connsiteY17" fmla="*/ 4649491 h 4990489"/>
                <a:gd name="connsiteX18" fmla="*/ 2197246 w 5005953"/>
                <a:gd name="connsiteY18" fmla="*/ 4664992 h 4990489"/>
                <a:gd name="connsiteX19" fmla="*/ 2212733 w 5005953"/>
                <a:gd name="connsiteY19" fmla="*/ 2766440 h 4990489"/>
                <a:gd name="connsiteX20" fmla="*/ 0 w 5005953"/>
                <a:gd name="connsiteY20" fmla="*/ 3311177 h 4990489"/>
                <a:gd name="connsiteX0" fmla="*/ 0 w 5005953"/>
                <a:gd name="connsiteY0" fmla="*/ 3311177 h 4990489"/>
                <a:gd name="connsiteX1" fmla="*/ 1681526 w 5005953"/>
                <a:gd name="connsiteY1" fmla="*/ 0 h 4990489"/>
                <a:gd name="connsiteX2" fmla="*/ 3336374 w 5005953"/>
                <a:gd name="connsiteY2" fmla="*/ 0 h 4990489"/>
                <a:gd name="connsiteX3" fmla="*/ 3320821 w 5005953"/>
                <a:gd name="connsiteY3" fmla="*/ 325433 h 4990489"/>
                <a:gd name="connsiteX4" fmla="*/ 2801604 w 5005953"/>
                <a:gd name="connsiteY4" fmla="*/ 317644 h 4990489"/>
                <a:gd name="connsiteX5" fmla="*/ 2793866 w 5005953"/>
                <a:gd name="connsiteY5" fmla="*/ 2216448 h 4990489"/>
                <a:gd name="connsiteX6" fmla="*/ 4676968 w 5005953"/>
                <a:gd name="connsiteY6" fmla="*/ 2208404 h 4990489"/>
                <a:gd name="connsiteX7" fmla="*/ 4669184 w 5005953"/>
                <a:gd name="connsiteY7" fmla="*/ 1658190 h 4990489"/>
                <a:gd name="connsiteX8" fmla="*/ 5005953 w 5005953"/>
                <a:gd name="connsiteY8" fmla="*/ 1665955 h 4990489"/>
                <a:gd name="connsiteX9" fmla="*/ 5005953 w 5005953"/>
                <a:gd name="connsiteY9" fmla="*/ 3326675 h 4990489"/>
                <a:gd name="connsiteX10" fmla="*/ 4661438 w 5005953"/>
                <a:gd name="connsiteY10" fmla="*/ 3301139 h 4990489"/>
                <a:gd name="connsiteX11" fmla="*/ 4669203 w 5005953"/>
                <a:gd name="connsiteY11" fmla="*/ 2781860 h 4990489"/>
                <a:gd name="connsiteX12" fmla="*/ 2793865 w 5005953"/>
                <a:gd name="connsiteY12" fmla="*/ 2805174 h 4990489"/>
                <a:gd name="connsiteX13" fmla="*/ 2793908 w 5005953"/>
                <a:gd name="connsiteY13" fmla="*/ 4649786 h 4990489"/>
                <a:gd name="connsiteX14" fmla="*/ 3328620 w 5005953"/>
                <a:gd name="connsiteY14" fmla="*/ 4649786 h 4990489"/>
                <a:gd name="connsiteX15" fmla="*/ 3328602 w 5005953"/>
                <a:gd name="connsiteY15" fmla="*/ 4990489 h 4990489"/>
                <a:gd name="connsiteX16" fmla="*/ 1685747 w 5005953"/>
                <a:gd name="connsiteY16" fmla="*/ 4990489 h 4990489"/>
                <a:gd name="connsiteX17" fmla="*/ 1670276 w 5005953"/>
                <a:gd name="connsiteY17" fmla="*/ 4649491 h 4990489"/>
                <a:gd name="connsiteX18" fmla="*/ 2197246 w 5005953"/>
                <a:gd name="connsiteY18" fmla="*/ 4664992 h 4990489"/>
                <a:gd name="connsiteX19" fmla="*/ 2212733 w 5005953"/>
                <a:gd name="connsiteY19" fmla="*/ 2766440 h 4990489"/>
                <a:gd name="connsiteX20" fmla="*/ 771363 w 5005953"/>
                <a:gd name="connsiteY20" fmla="*/ 3115160 h 4990489"/>
                <a:gd name="connsiteX21" fmla="*/ 0 w 5005953"/>
                <a:gd name="connsiteY21" fmla="*/ 3311177 h 4990489"/>
                <a:gd name="connsiteX0" fmla="*/ 0 w 5005953"/>
                <a:gd name="connsiteY0" fmla="*/ 3311177 h 4990489"/>
                <a:gd name="connsiteX1" fmla="*/ 1681526 w 5005953"/>
                <a:gd name="connsiteY1" fmla="*/ 0 h 4990489"/>
                <a:gd name="connsiteX2" fmla="*/ 3336374 w 5005953"/>
                <a:gd name="connsiteY2" fmla="*/ 0 h 4990489"/>
                <a:gd name="connsiteX3" fmla="*/ 3320821 w 5005953"/>
                <a:gd name="connsiteY3" fmla="*/ 325433 h 4990489"/>
                <a:gd name="connsiteX4" fmla="*/ 2801604 w 5005953"/>
                <a:gd name="connsiteY4" fmla="*/ 317644 h 4990489"/>
                <a:gd name="connsiteX5" fmla="*/ 2793866 w 5005953"/>
                <a:gd name="connsiteY5" fmla="*/ 2216448 h 4990489"/>
                <a:gd name="connsiteX6" fmla="*/ 4676968 w 5005953"/>
                <a:gd name="connsiteY6" fmla="*/ 2208404 h 4990489"/>
                <a:gd name="connsiteX7" fmla="*/ 4669184 w 5005953"/>
                <a:gd name="connsiteY7" fmla="*/ 1658190 h 4990489"/>
                <a:gd name="connsiteX8" fmla="*/ 5005953 w 5005953"/>
                <a:gd name="connsiteY8" fmla="*/ 1665955 h 4990489"/>
                <a:gd name="connsiteX9" fmla="*/ 5005953 w 5005953"/>
                <a:gd name="connsiteY9" fmla="*/ 3326675 h 4990489"/>
                <a:gd name="connsiteX10" fmla="*/ 4661438 w 5005953"/>
                <a:gd name="connsiteY10" fmla="*/ 3301139 h 4990489"/>
                <a:gd name="connsiteX11" fmla="*/ 4669203 w 5005953"/>
                <a:gd name="connsiteY11" fmla="*/ 2781860 h 4990489"/>
                <a:gd name="connsiteX12" fmla="*/ 2793865 w 5005953"/>
                <a:gd name="connsiteY12" fmla="*/ 2805174 h 4990489"/>
                <a:gd name="connsiteX13" fmla="*/ 2793908 w 5005953"/>
                <a:gd name="connsiteY13" fmla="*/ 4649786 h 4990489"/>
                <a:gd name="connsiteX14" fmla="*/ 3328620 w 5005953"/>
                <a:gd name="connsiteY14" fmla="*/ 4649786 h 4990489"/>
                <a:gd name="connsiteX15" fmla="*/ 3328602 w 5005953"/>
                <a:gd name="connsiteY15" fmla="*/ 4990489 h 4990489"/>
                <a:gd name="connsiteX16" fmla="*/ 1685747 w 5005953"/>
                <a:gd name="connsiteY16" fmla="*/ 4990489 h 4990489"/>
                <a:gd name="connsiteX17" fmla="*/ 1670276 w 5005953"/>
                <a:gd name="connsiteY17" fmla="*/ 4649491 h 4990489"/>
                <a:gd name="connsiteX18" fmla="*/ 2197246 w 5005953"/>
                <a:gd name="connsiteY18" fmla="*/ 4664992 h 4990489"/>
                <a:gd name="connsiteX19" fmla="*/ 2212733 w 5005953"/>
                <a:gd name="connsiteY19" fmla="*/ 2766440 h 4990489"/>
                <a:gd name="connsiteX20" fmla="*/ 345139 w 5005953"/>
                <a:gd name="connsiteY20" fmla="*/ 2805191 h 4990489"/>
                <a:gd name="connsiteX21" fmla="*/ 0 w 5005953"/>
                <a:gd name="connsiteY21" fmla="*/ 3311177 h 4990489"/>
                <a:gd name="connsiteX0" fmla="*/ 0 w 5005953"/>
                <a:gd name="connsiteY0" fmla="*/ 3311177 h 4990489"/>
                <a:gd name="connsiteX1" fmla="*/ 1681526 w 5005953"/>
                <a:gd name="connsiteY1" fmla="*/ 0 h 4990489"/>
                <a:gd name="connsiteX2" fmla="*/ 3336374 w 5005953"/>
                <a:gd name="connsiteY2" fmla="*/ 0 h 4990489"/>
                <a:gd name="connsiteX3" fmla="*/ 3320821 w 5005953"/>
                <a:gd name="connsiteY3" fmla="*/ 325433 h 4990489"/>
                <a:gd name="connsiteX4" fmla="*/ 2801604 w 5005953"/>
                <a:gd name="connsiteY4" fmla="*/ 317644 h 4990489"/>
                <a:gd name="connsiteX5" fmla="*/ 2793866 w 5005953"/>
                <a:gd name="connsiteY5" fmla="*/ 2216448 h 4990489"/>
                <a:gd name="connsiteX6" fmla="*/ 4676968 w 5005953"/>
                <a:gd name="connsiteY6" fmla="*/ 2208404 h 4990489"/>
                <a:gd name="connsiteX7" fmla="*/ 4669184 w 5005953"/>
                <a:gd name="connsiteY7" fmla="*/ 1658190 h 4990489"/>
                <a:gd name="connsiteX8" fmla="*/ 5005953 w 5005953"/>
                <a:gd name="connsiteY8" fmla="*/ 1665955 h 4990489"/>
                <a:gd name="connsiteX9" fmla="*/ 5005953 w 5005953"/>
                <a:gd name="connsiteY9" fmla="*/ 3326675 h 4990489"/>
                <a:gd name="connsiteX10" fmla="*/ 4661438 w 5005953"/>
                <a:gd name="connsiteY10" fmla="*/ 3301139 h 4990489"/>
                <a:gd name="connsiteX11" fmla="*/ 4669203 w 5005953"/>
                <a:gd name="connsiteY11" fmla="*/ 2781860 h 4990489"/>
                <a:gd name="connsiteX12" fmla="*/ 2793865 w 5005953"/>
                <a:gd name="connsiteY12" fmla="*/ 2805174 h 4990489"/>
                <a:gd name="connsiteX13" fmla="*/ 2793908 w 5005953"/>
                <a:gd name="connsiteY13" fmla="*/ 4649786 h 4990489"/>
                <a:gd name="connsiteX14" fmla="*/ 3328620 w 5005953"/>
                <a:gd name="connsiteY14" fmla="*/ 4649786 h 4990489"/>
                <a:gd name="connsiteX15" fmla="*/ 3328602 w 5005953"/>
                <a:gd name="connsiteY15" fmla="*/ 4990489 h 4990489"/>
                <a:gd name="connsiteX16" fmla="*/ 1685747 w 5005953"/>
                <a:gd name="connsiteY16" fmla="*/ 4990489 h 4990489"/>
                <a:gd name="connsiteX17" fmla="*/ 1670276 w 5005953"/>
                <a:gd name="connsiteY17" fmla="*/ 4649491 h 4990489"/>
                <a:gd name="connsiteX18" fmla="*/ 2197246 w 5005953"/>
                <a:gd name="connsiteY18" fmla="*/ 4664992 h 4990489"/>
                <a:gd name="connsiteX19" fmla="*/ 2212733 w 5005953"/>
                <a:gd name="connsiteY19" fmla="*/ 2766440 h 4990489"/>
                <a:gd name="connsiteX20" fmla="*/ 345139 w 5005953"/>
                <a:gd name="connsiteY20" fmla="*/ 2805191 h 4990489"/>
                <a:gd name="connsiteX21" fmla="*/ 186626 w 5005953"/>
                <a:gd name="connsiteY21" fmla="*/ 3029919 h 4990489"/>
                <a:gd name="connsiteX22" fmla="*/ 0 w 5005953"/>
                <a:gd name="connsiteY22" fmla="*/ 3311177 h 4990489"/>
                <a:gd name="connsiteX0" fmla="*/ 0 w 5005953"/>
                <a:gd name="connsiteY0" fmla="*/ 3311177 h 4990489"/>
                <a:gd name="connsiteX1" fmla="*/ 1681526 w 5005953"/>
                <a:gd name="connsiteY1" fmla="*/ 0 h 4990489"/>
                <a:gd name="connsiteX2" fmla="*/ 3336374 w 5005953"/>
                <a:gd name="connsiteY2" fmla="*/ 0 h 4990489"/>
                <a:gd name="connsiteX3" fmla="*/ 3320821 w 5005953"/>
                <a:gd name="connsiteY3" fmla="*/ 325433 h 4990489"/>
                <a:gd name="connsiteX4" fmla="*/ 2801604 w 5005953"/>
                <a:gd name="connsiteY4" fmla="*/ 317644 h 4990489"/>
                <a:gd name="connsiteX5" fmla="*/ 2793866 w 5005953"/>
                <a:gd name="connsiteY5" fmla="*/ 2216448 h 4990489"/>
                <a:gd name="connsiteX6" fmla="*/ 4676968 w 5005953"/>
                <a:gd name="connsiteY6" fmla="*/ 2208404 h 4990489"/>
                <a:gd name="connsiteX7" fmla="*/ 4669184 w 5005953"/>
                <a:gd name="connsiteY7" fmla="*/ 1658190 h 4990489"/>
                <a:gd name="connsiteX8" fmla="*/ 5005953 w 5005953"/>
                <a:gd name="connsiteY8" fmla="*/ 1665955 h 4990489"/>
                <a:gd name="connsiteX9" fmla="*/ 5005953 w 5005953"/>
                <a:gd name="connsiteY9" fmla="*/ 3326675 h 4990489"/>
                <a:gd name="connsiteX10" fmla="*/ 4661438 w 5005953"/>
                <a:gd name="connsiteY10" fmla="*/ 3301139 h 4990489"/>
                <a:gd name="connsiteX11" fmla="*/ 4669203 w 5005953"/>
                <a:gd name="connsiteY11" fmla="*/ 2781860 h 4990489"/>
                <a:gd name="connsiteX12" fmla="*/ 2793865 w 5005953"/>
                <a:gd name="connsiteY12" fmla="*/ 2805174 h 4990489"/>
                <a:gd name="connsiteX13" fmla="*/ 2793908 w 5005953"/>
                <a:gd name="connsiteY13" fmla="*/ 4649786 h 4990489"/>
                <a:gd name="connsiteX14" fmla="*/ 3328620 w 5005953"/>
                <a:gd name="connsiteY14" fmla="*/ 4649786 h 4990489"/>
                <a:gd name="connsiteX15" fmla="*/ 3328602 w 5005953"/>
                <a:gd name="connsiteY15" fmla="*/ 4990489 h 4990489"/>
                <a:gd name="connsiteX16" fmla="*/ 1685747 w 5005953"/>
                <a:gd name="connsiteY16" fmla="*/ 4990489 h 4990489"/>
                <a:gd name="connsiteX17" fmla="*/ 1670276 w 5005953"/>
                <a:gd name="connsiteY17" fmla="*/ 4649491 h 4990489"/>
                <a:gd name="connsiteX18" fmla="*/ 2197246 w 5005953"/>
                <a:gd name="connsiteY18" fmla="*/ 4664992 h 4990489"/>
                <a:gd name="connsiteX19" fmla="*/ 2212733 w 5005953"/>
                <a:gd name="connsiteY19" fmla="*/ 2766440 h 4990489"/>
                <a:gd name="connsiteX20" fmla="*/ 345139 w 5005953"/>
                <a:gd name="connsiteY20" fmla="*/ 2805191 h 4990489"/>
                <a:gd name="connsiteX21" fmla="*/ 333868 w 5005953"/>
                <a:gd name="connsiteY21" fmla="*/ 3301142 h 4990489"/>
                <a:gd name="connsiteX22" fmla="*/ 0 w 5005953"/>
                <a:gd name="connsiteY22" fmla="*/ 3311177 h 4990489"/>
                <a:gd name="connsiteX0" fmla="*/ 0 w 5005953"/>
                <a:gd name="connsiteY0" fmla="*/ 3311177 h 4990489"/>
                <a:gd name="connsiteX1" fmla="*/ 376156 w 5005953"/>
                <a:gd name="connsiteY1" fmla="*/ 2533973 h 4990489"/>
                <a:gd name="connsiteX2" fmla="*/ 1681526 w 5005953"/>
                <a:gd name="connsiteY2" fmla="*/ 0 h 4990489"/>
                <a:gd name="connsiteX3" fmla="*/ 3336374 w 5005953"/>
                <a:gd name="connsiteY3" fmla="*/ 0 h 4990489"/>
                <a:gd name="connsiteX4" fmla="*/ 3320821 w 5005953"/>
                <a:gd name="connsiteY4" fmla="*/ 325433 h 4990489"/>
                <a:gd name="connsiteX5" fmla="*/ 2801604 w 5005953"/>
                <a:gd name="connsiteY5" fmla="*/ 317644 h 4990489"/>
                <a:gd name="connsiteX6" fmla="*/ 2793866 w 5005953"/>
                <a:gd name="connsiteY6" fmla="*/ 2216448 h 4990489"/>
                <a:gd name="connsiteX7" fmla="*/ 4676968 w 5005953"/>
                <a:gd name="connsiteY7" fmla="*/ 2208404 h 4990489"/>
                <a:gd name="connsiteX8" fmla="*/ 4669184 w 5005953"/>
                <a:gd name="connsiteY8" fmla="*/ 1658190 h 4990489"/>
                <a:gd name="connsiteX9" fmla="*/ 5005953 w 5005953"/>
                <a:gd name="connsiteY9" fmla="*/ 1665955 h 4990489"/>
                <a:gd name="connsiteX10" fmla="*/ 5005953 w 5005953"/>
                <a:gd name="connsiteY10" fmla="*/ 3326675 h 4990489"/>
                <a:gd name="connsiteX11" fmla="*/ 4661438 w 5005953"/>
                <a:gd name="connsiteY11" fmla="*/ 3301139 h 4990489"/>
                <a:gd name="connsiteX12" fmla="*/ 4669203 w 5005953"/>
                <a:gd name="connsiteY12" fmla="*/ 2781860 h 4990489"/>
                <a:gd name="connsiteX13" fmla="*/ 2793865 w 5005953"/>
                <a:gd name="connsiteY13" fmla="*/ 2805174 h 4990489"/>
                <a:gd name="connsiteX14" fmla="*/ 2793908 w 5005953"/>
                <a:gd name="connsiteY14" fmla="*/ 4649786 h 4990489"/>
                <a:gd name="connsiteX15" fmla="*/ 3328620 w 5005953"/>
                <a:gd name="connsiteY15" fmla="*/ 4649786 h 4990489"/>
                <a:gd name="connsiteX16" fmla="*/ 3328602 w 5005953"/>
                <a:gd name="connsiteY16" fmla="*/ 4990489 h 4990489"/>
                <a:gd name="connsiteX17" fmla="*/ 1685747 w 5005953"/>
                <a:gd name="connsiteY17" fmla="*/ 4990489 h 4990489"/>
                <a:gd name="connsiteX18" fmla="*/ 1670276 w 5005953"/>
                <a:gd name="connsiteY18" fmla="*/ 4649491 h 4990489"/>
                <a:gd name="connsiteX19" fmla="*/ 2197246 w 5005953"/>
                <a:gd name="connsiteY19" fmla="*/ 4664992 h 4990489"/>
                <a:gd name="connsiteX20" fmla="*/ 2212733 w 5005953"/>
                <a:gd name="connsiteY20" fmla="*/ 2766440 h 4990489"/>
                <a:gd name="connsiteX21" fmla="*/ 345139 w 5005953"/>
                <a:gd name="connsiteY21" fmla="*/ 2805191 h 4990489"/>
                <a:gd name="connsiteX22" fmla="*/ 333868 w 5005953"/>
                <a:gd name="connsiteY22" fmla="*/ 3301142 h 4990489"/>
                <a:gd name="connsiteX23" fmla="*/ 0 w 5005953"/>
                <a:gd name="connsiteY23" fmla="*/ 3311177 h 4990489"/>
                <a:gd name="connsiteX0" fmla="*/ 0 w 5005953"/>
                <a:gd name="connsiteY0" fmla="*/ 3311177 h 4990489"/>
                <a:gd name="connsiteX1" fmla="*/ 11928 w 5005953"/>
                <a:gd name="connsiteY1" fmla="*/ 1681562 h 4990489"/>
                <a:gd name="connsiteX2" fmla="*/ 1681526 w 5005953"/>
                <a:gd name="connsiteY2" fmla="*/ 0 h 4990489"/>
                <a:gd name="connsiteX3" fmla="*/ 3336374 w 5005953"/>
                <a:gd name="connsiteY3" fmla="*/ 0 h 4990489"/>
                <a:gd name="connsiteX4" fmla="*/ 3320821 w 5005953"/>
                <a:gd name="connsiteY4" fmla="*/ 325433 h 4990489"/>
                <a:gd name="connsiteX5" fmla="*/ 2801604 w 5005953"/>
                <a:gd name="connsiteY5" fmla="*/ 317644 h 4990489"/>
                <a:gd name="connsiteX6" fmla="*/ 2793866 w 5005953"/>
                <a:gd name="connsiteY6" fmla="*/ 2216448 h 4990489"/>
                <a:gd name="connsiteX7" fmla="*/ 4676968 w 5005953"/>
                <a:gd name="connsiteY7" fmla="*/ 2208404 h 4990489"/>
                <a:gd name="connsiteX8" fmla="*/ 4669184 w 5005953"/>
                <a:gd name="connsiteY8" fmla="*/ 1658190 h 4990489"/>
                <a:gd name="connsiteX9" fmla="*/ 5005953 w 5005953"/>
                <a:gd name="connsiteY9" fmla="*/ 1665955 h 4990489"/>
                <a:gd name="connsiteX10" fmla="*/ 5005953 w 5005953"/>
                <a:gd name="connsiteY10" fmla="*/ 3326675 h 4990489"/>
                <a:gd name="connsiteX11" fmla="*/ 4661438 w 5005953"/>
                <a:gd name="connsiteY11" fmla="*/ 3301139 h 4990489"/>
                <a:gd name="connsiteX12" fmla="*/ 4669203 w 5005953"/>
                <a:gd name="connsiteY12" fmla="*/ 2781860 h 4990489"/>
                <a:gd name="connsiteX13" fmla="*/ 2793865 w 5005953"/>
                <a:gd name="connsiteY13" fmla="*/ 2805174 h 4990489"/>
                <a:gd name="connsiteX14" fmla="*/ 2793908 w 5005953"/>
                <a:gd name="connsiteY14" fmla="*/ 4649786 h 4990489"/>
                <a:gd name="connsiteX15" fmla="*/ 3328620 w 5005953"/>
                <a:gd name="connsiteY15" fmla="*/ 4649786 h 4990489"/>
                <a:gd name="connsiteX16" fmla="*/ 3328602 w 5005953"/>
                <a:gd name="connsiteY16" fmla="*/ 4990489 h 4990489"/>
                <a:gd name="connsiteX17" fmla="*/ 1685747 w 5005953"/>
                <a:gd name="connsiteY17" fmla="*/ 4990489 h 4990489"/>
                <a:gd name="connsiteX18" fmla="*/ 1670276 w 5005953"/>
                <a:gd name="connsiteY18" fmla="*/ 4649491 h 4990489"/>
                <a:gd name="connsiteX19" fmla="*/ 2197246 w 5005953"/>
                <a:gd name="connsiteY19" fmla="*/ 4664992 h 4990489"/>
                <a:gd name="connsiteX20" fmla="*/ 2212733 w 5005953"/>
                <a:gd name="connsiteY20" fmla="*/ 2766440 h 4990489"/>
                <a:gd name="connsiteX21" fmla="*/ 345139 w 5005953"/>
                <a:gd name="connsiteY21" fmla="*/ 2805191 h 4990489"/>
                <a:gd name="connsiteX22" fmla="*/ 333868 w 5005953"/>
                <a:gd name="connsiteY22" fmla="*/ 3301142 h 4990489"/>
                <a:gd name="connsiteX23" fmla="*/ 0 w 5005953"/>
                <a:gd name="connsiteY23" fmla="*/ 3311177 h 4990489"/>
                <a:gd name="connsiteX0" fmla="*/ 0 w 5005953"/>
                <a:gd name="connsiteY0" fmla="*/ 3311177 h 4990489"/>
                <a:gd name="connsiteX1" fmla="*/ 11928 w 5005953"/>
                <a:gd name="connsiteY1" fmla="*/ 1681562 h 4990489"/>
                <a:gd name="connsiteX2" fmla="*/ 383905 w 5005953"/>
                <a:gd name="connsiteY2" fmla="*/ 1286360 h 4990489"/>
                <a:gd name="connsiteX3" fmla="*/ 1681526 w 5005953"/>
                <a:gd name="connsiteY3" fmla="*/ 0 h 4990489"/>
                <a:gd name="connsiteX4" fmla="*/ 3336374 w 5005953"/>
                <a:gd name="connsiteY4" fmla="*/ 0 h 4990489"/>
                <a:gd name="connsiteX5" fmla="*/ 3320821 w 5005953"/>
                <a:gd name="connsiteY5" fmla="*/ 325433 h 4990489"/>
                <a:gd name="connsiteX6" fmla="*/ 2801604 w 5005953"/>
                <a:gd name="connsiteY6" fmla="*/ 317644 h 4990489"/>
                <a:gd name="connsiteX7" fmla="*/ 2793866 w 5005953"/>
                <a:gd name="connsiteY7" fmla="*/ 2216448 h 4990489"/>
                <a:gd name="connsiteX8" fmla="*/ 4676968 w 5005953"/>
                <a:gd name="connsiteY8" fmla="*/ 2208404 h 4990489"/>
                <a:gd name="connsiteX9" fmla="*/ 4669184 w 5005953"/>
                <a:gd name="connsiteY9" fmla="*/ 1658190 h 4990489"/>
                <a:gd name="connsiteX10" fmla="*/ 5005953 w 5005953"/>
                <a:gd name="connsiteY10" fmla="*/ 1665955 h 4990489"/>
                <a:gd name="connsiteX11" fmla="*/ 5005953 w 5005953"/>
                <a:gd name="connsiteY11" fmla="*/ 3326675 h 4990489"/>
                <a:gd name="connsiteX12" fmla="*/ 4661438 w 5005953"/>
                <a:gd name="connsiteY12" fmla="*/ 3301139 h 4990489"/>
                <a:gd name="connsiteX13" fmla="*/ 4669203 w 5005953"/>
                <a:gd name="connsiteY13" fmla="*/ 2781860 h 4990489"/>
                <a:gd name="connsiteX14" fmla="*/ 2793865 w 5005953"/>
                <a:gd name="connsiteY14" fmla="*/ 2805174 h 4990489"/>
                <a:gd name="connsiteX15" fmla="*/ 2793908 w 5005953"/>
                <a:gd name="connsiteY15" fmla="*/ 4649786 h 4990489"/>
                <a:gd name="connsiteX16" fmla="*/ 3328620 w 5005953"/>
                <a:gd name="connsiteY16" fmla="*/ 4649786 h 4990489"/>
                <a:gd name="connsiteX17" fmla="*/ 3328602 w 5005953"/>
                <a:gd name="connsiteY17" fmla="*/ 4990489 h 4990489"/>
                <a:gd name="connsiteX18" fmla="*/ 1685747 w 5005953"/>
                <a:gd name="connsiteY18" fmla="*/ 4990489 h 4990489"/>
                <a:gd name="connsiteX19" fmla="*/ 1670276 w 5005953"/>
                <a:gd name="connsiteY19" fmla="*/ 4649491 h 4990489"/>
                <a:gd name="connsiteX20" fmla="*/ 2197246 w 5005953"/>
                <a:gd name="connsiteY20" fmla="*/ 4664992 h 4990489"/>
                <a:gd name="connsiteX21" fmla="*/ 2212733 w 5005953"/>
                <a:gd name="connsiteY21" fmla="*/ 2766440 h 4990489"/>
                <a:gd name="connsiteX22" fmla="*/ 345139 w 5005953"/>
                <a:gd name="connsiteY22" fmla="*/ 2805191 h 4990489"/>
                <a:gd name="connsiteX23" fmla="*/ 333868 w 5005953"/>
                <a:gd name="connsiteY23" fmla="*/ 3301142 h 4990489"/>
                <a:gd name="connsiteX24" fmla="*/ 0 w 5005953"/>
                <a:gd name="connsiteY24" fmla="*/ 3311177 h 4990489"/>
                <a:gd name="connsiteX0" fmla="*/ 0 w 5005953"/>
                <a:gd name="connsiteY0" fmla="*/ 3311177 h 4990489"/>
                <a:gd name="connsiteX1" fmla="*/ 11928 w 5005953"/>
                <a:gd name="connsiteY1" fmla="*/ 1681562 h 4990489"/>
                <a:gd name="connsiteX2" fmla="*/ 337408 w 5005953"/>
                <a:gd name="connsiteY2" fmla="*/ 1673819 h 4990489"/>
                <a:gd name="connsiteX3" fmla="*/ 1681526 w 5005953"/>
                <a:gd name="connsiteY3" fmla="*/ 0 h 4990489"/>
                <a:gd name="connsiteX4" fmla="*/ 3336374 w 5005953"/>
                <a:gd name="connsiteY4" fmla="*/ 0 h 4990489"/>
                <a:gd name="connsiteX5" fmla="*/ 3320821 w 5005953"/>
                <a:gd name="connsiteY5" fmla="*/ 325433 h 4990489"/>
                <a:gd name="connsiteX6" fmla="*/ 2801604 w 5005953"/>
                <a:gd name="connsiteY6" fmla="*/ 317644 h 4990489"/>
                <a:gd name="connsiteX7" fmla="*/ 2793866 w 5005953"/>
                <a:gd name="connsiteY7" fmla="*/ 2216448 h 4990489"/>
                <a:gd name="connsiteX8" fmla="*/ 4676968 w 5005953"/>
                <a:gd name="connsiteY8" fmla="*/ 2208404 h 4990489"/>
                <a:gd name="connsiteX9" fmla="*/ 4669184 w 5005953"/>
                <a:gd name="connsiteY9" fmla="*/ 1658190 h 4990489"/>
                <a:gd name="connsiteX10" fmla="*/ 5005953 w 5005953"/>
                <a:gd name="connsiteY10" fmla="*/ 1665955 h 4990489"/>
                <a:gd name="connsiteX11" fmla="*/ 5005953 w 5005953"/>
                <a:gd name="connsiteY11" fmla="*/ 3326675 h 4990489"/>
                <a:gd name="connsiteX12" fmla="*/ 4661438 w 5005953"/>
                <a:gd name="connsiteY12" fmla="*/ 3301139 h 4990489"/>
                <a:gd name="connsiteX13" fmla="*/ 4669203 w 5005953"/>
                <a:gd name="connsiteY13" fmla="*/ 2781860 h 4990489"/>
                <a:gd name="connsiteX14" fmla="*/ 2793865 w 5005953"/>
                <a:gd name="connsiteY14" fmla="*/ 2805174 h 4990489"/>
                <a:gd name="connsiteX15" fmla="*/ 2793908 w 5005953"/>
                <a:gd name="connsiteY15" fmla="*/ 4649786 h 4990489"/>
                <a:gd name="connsiteX16" fmla="*/ 3328620 w 5005953"/>
                <a:gd name="connsiteY16" fmla="*/ 4649786 h 4990489"/>
                <a:gd name="connsiteX17" fmla="*/ 3328602 w 5005953"/>
                <a:gd name="connsiteY17" fmla="*/ 4990489 h 4990489"/>
                <a:gd name="connsiteX18" fmla="*/ 1685747 w 5005953"/>
                <a:gd name="connsiteY18" fmla="*/ 4990489 h 4990489"/>
                <a:gd name="connsiteX19" fmla="*/ 1670276 w 5005953"/>
                <a:gd name="connsiteY19" fmla="*/ 4649491 h 4990489"/>
                <a:gd name="connsiteX20" fmla="*/ 2197246 w 5005953"/>
                <a:gd name="connsiteY20" fmla="*/ 4664992 h 4990489"/>
                <a:gd name="connsiteX21" fmla="*/ 2212733 w 5005953"/>
                <a:gd name="connsiteY21" fmla="*/ 2766440 h 4990489"/>
                <a:gd name="connsiteX22" fmla="*/ 345139 w 5005953"/>
                <a:gd name="connsiteY22" fmla="*/ 2805191 h 4990489"/>
                <a:gd name="connsiteX23" fmla="*/ 333868 w 5005953"/>
                <a:gd name="connsiteY23" fmla="*/ 3301142 h 4990489"/>
                <a:gd name="connsiteX24" fmla="*/ 0 w 5005953"/>
                <a:gd name="connsiteY24" fmla="*/ 3311177 h 4990489"/>
                <a:gd name="connsiteX0" fmla="*/ 0 w 5005953"/>
                <a:gd name="connsiteY0" fmla="*/ 3311177 h 4990489"/>
                <a:gd name="connsiteX1" fmla="*/ 11928 w 5005953"/>
                <a:gd name="connsiteY1" fmla="*/ 1681562 h 4990489"/>
                <a:gd name="connsiteX2" fmla="*/ 337408 w 5005953"/>
                <a:gd name="connsiteY2" fmla="*/ 1673819 h 4990489"/>
                <a:gd name="connsiteX3" fmla="*/ 360676 w 5005953"/>
                <a:gd name="connsiteY3" fmla="*/ 2193022 h 4990489"/>
                <a:gd name="connsiteX4" fmla="*/ 1681526 w 5005953"/>
                <a:gd name="connsiteY4" fmla="*/ 0 h 4990489"/>
                <a:gd name="connsiteX5" fmla="*/ 3336374 w 5005953"/>
                <a:gd name="connsiteY5" fmla="*/ 0 h 4990489"/>
                <a:gd name="connsiteX6" fmla="*/ 3320821 w 5005953"/>
                <a:gd name="connsiteY6" fmla="*/ 325433 h 4990489"/>
                <a:gd name="connsiteX7" fmla="*/ 2801604 w 5005953"/>
                <a:gd name="connsiteY7" fmla="*/ 317644 h 4990489"/>
                <a:gd name="connsiteX8" fmla="*/ 2793866 w 5005953"/>
                <a:gd name="connsiteY8" fmla="*/ 2216448 h 4990489"/>
                <a:gd name="connsiteX9" fmla="*/ 4676968 w 5005953"/>
                <a:gd name="connsiteY9" fmla="*/ 2208404 h 4990489"/>
                <a:gd name="connsiteX10" fmla="*/ 4669184 w 5005953"/>
                <a:gd name="connsiteY10" fmla="*/ 1658190 h 4990489"/>
                <a:gd name="connsiteX11" fmla="*/ 5005953 w 5005953"/>
                <a:gd name="connsiteY11" fmla="*/ 1665955 h 4990489"/>
                <a:gd name="connsiteX12" fmla="*/ 5005953 w 5005953"/>
                <a:gd name="connsiteY12" fmla="*/ 3326675 h 4990489"/>
                <a:gd name="connsiteX13" fmla="*/ 4661438 w 5005953"/>
                <a:gd name="connsiteY13" fmla="*/ 3301139 h 4990489"/>
                <a:gd name="connsiteX14" fmla="*/ 4669203 w 5005953"/>
                <a:gd name="connsiteY14" fmla="*/ 2781860 h 4990489"/>
                <a:gd name="connsiteX15" fmla="*/ 2793865 w 5005953"/>
                <a:gd name="connsiteY15" fmla="*/ 2805174 h 4990489"/>
                <a:gd name="connsiteX16" fmla="*/ 2793908 w 5005953"/>
                <a:gd name="connsiteY16" fmla="*/ 4649786 h 4990489"/>
                <a:gd name="connsiteX17" fmla="*/ 3328620 w 5005953"/>
                <a:gd name="connsiteY17" fmla="*/ 4649786 h 4990489"/>
                <a:gd name="connsiteX18" fmla="*/ 3328602 w 5005953"/>
                <a:gd name="connsiteY18" fmla="*/ 4990489 h 4990489"/>
                <a:gd name="connsiteX19" fmla="*/ 1685747 w 5005953"/>
                <a:gd name="connsiteY19" fmla="*/ 4990489 h 4990489"/>
                <a:gd name="connsiteX20" fmla="*/ 1670276 w 5005953"/>
                <a:gd name="connsiteY20" fmla="*/ 4649491 h 4990489"/>
                <a:gd name="connsiteX21" fmla="*/ 2197246 w 5005953"/>
                <a:gd name="connsiteY21" fmla="*/ 4664992 h 4990489"/>
                <a:gd name="connsiteX22" fmla="*/ 2212733 w 5005953"/>
                <a:gd name="connsiteY22" fmla="*/ 2766440 h 4990489"/>
                <a:gd name="connsiteX23" fmla="*/ 345139 w 5005953"/>
                <a:gd name="connsiteY23" fmla="*/ 2805191 h 4990489"/>
                <a:gd name="connsiteX24" fmla="*/ 333868 w 5005953"/>
                <a:gd name="connsiteY24" fmla="*/ 3301142 h 4990489"/>
                <a:gd name="connsiteX25" fmla="*/ 0 w 5005953"/>
                <a:gd name="connsiteY25" fmla="*/ 3311177 h 4990489"/>
                <a:gd name="connsiteX0" fmla="*/ 0 w 5005953"/>
                <a:gd name="connsiteY0" fmla="*/ 3311177 h 4990489"/>
                <a:gd name="connsiteX1" fmla="*/ 11928 w 5005953"/>
                <a:gd name="connsiteY1" fmla="*/ 1681562 h 4990489"/>
                <a:gd name="connsiteX2" fmla="*/ 337408 w 5005953"/>
                <a:gd name="connsiteY2" fmla="*/ 1673819 h 4990489"/>
                <a:gd name="connsiteX3" fmla="*/ 360676 w 5005953"/>
                <a:gd name="connsiteY3" fmla="*/ 2193022 h 4990489"/>
                <a:gd name="connsiteX4" fmla="*/ 701621 w 5005953"/>
                <a:gd name="connsiteY4" fmla="*/ 1604075 h 4990489"/>
                <a:gd name="connsiteX5" fmla="*/ 1681526 w 5005953"/>
                <a:gd name="connsiteY5" fmla="*/ 0 h 4990489"/>
                <a:gd name="connsiteX6" fmla="*/ 3336374 w 5005953"/>
                <a:gd name="connsiteY6" fmla="*/ 0 h 4990489"/>
                <a:gd name="connsiteX7" fmla="*/ 3320821 w 5005953"/>
                <a:gd name="connsiteY7" fmla="*/ 325433 h 4990489"/>
                <a:gd name="connsiteX8" fmla="*/ 2801604 w 5005953"/>
                <a:gd name="connsiteY8" fmla="*/ 317644 h 4990489"/>
                <a:gd name="connsiteX9" fmla="*/ 2793866 w 5005953"/>
                <a:gd name="connsiteY9" fmla="*/ 2216448 h 4990489"/>
                <a:gd name="connsiteX10" fmla="*/ 4676968 w 5005953"/>
                <a:gd name="connsiteY10" fmla="*/ 2208404 h 4990489"/>
                <a:gd name="connsiteX11" fmla="*/ 4669184 w 5005953"/>
                <a:gd name="connsiteY11" fmla="*/ 1658190 h 4990489"/>
                <a:gd name="connsiteX12" fmla="*/ 5005953 w 5005953"/>
                <a:gd name="connsiteY12" fmla="*/ 1665955 h 4990489"/>
                <a:gd name="connsiteX13" fmla="*/ 5005953 w 5005953"/>
                <a:gd name="connsiteY13" fmla="*/ 3326675 h 4990489"/>
                <a:gd name="connsiteX14" fmla="*/ 4661438 w 5005953"/>
                <a:gd name="connsiteY14" fmla="*/ 3301139 h 4990489"/>
                <a:gd name="connsiteX15" fmla="*/ 4669203 w 5005953"/>
                <a:gd name="connsiteY15" fmla="*/ 2781860 h 4990489"/>
                <a:gd name="connsiteX16" fmla="*/ 2793865 w 5005953"/>
                <a:gd name="connsiteY16" fmla="*/ 2805174 h 4990489"/>
                <a:gd name="connsiteX17" fmla="*/ 2793908 w 5005953"/>
                <a:gd name="connsiteY17" fmla="*/ 4649786 h 4990489"/>
                <a:gd name="connsiteX18" fmla="*/ 3328620 w 5005953"/>
                <a:gd name="connsiteY18" fmla="*/ 4649786 h 4990489"/>
                <a:gd name="connsiteX19" fmla="*/ 3328602 w 5005953"/>
                <a:gd name="connsiteY19" fmla="*/ 4990489 h 4990489"/>
                <a:gd name="connsiteX20" fmla="*/ 1685747 w 5005953"/>
                <a:gd name="connsiteY20" fmla="*/ 4990489 h 4990489"/>
                <a:gd name="connsiteX21" fmla="*/ 1670276 w 5005953"/>
                <a:gd name="connsiteY21" fmla="*/ 4649491 h 4990489"/>
                <a:gd name="connsiteX22" fmla="*/ 2197246 w 5005953"/>
                <a:gd name="connsiteY22" fmla="*/ 4664992 h 4990489"/>
                <a:gd name="connsiteX23" fmla="*/ 2212733 w 5005953"/>
                <a:gd name="connsiteY23" fmla="*/ 2766440 h 4990489"/>
                <a:gd name="connsiteX24" fmla="*/ 345139 w 5005953"/>
                <a:gd name="connsiteY24" fmla="*/ 2805191 h 4990489"/>
                <a:gd name="connsiteX25" fmla="*/ 333868 w 5005953"/>
                <a:gd name="connsiteY25" fmla="*/ 3301142 h 4990489"/>
                <a:gd name="connsiteX26" fmla="*/ 0 w 5005953"/>
                <a:gd name="connsiteY26" fmla="*/ 3311177 h 4990489"/>
                <a:gd name="connsiteX0" fmla="*/ 0 w 5005953"/>
                <a:gd name="connsiteY0" fmla="*/ 3311177 h 4990489"/>
                <a:gd name="connsiteX1" fmla="*/ 11928 w 5005953"/>
                <a:gd name="connsiteY1" fmla="*/ 1681562 h 4990489"/>
                <a:gd name="connsiteX2" fmla="*/ 337408 w 5005953"/>
                <a:gd name="connsiteY2" fmla="*/ 1673819 h 4990489"/>
                <a:gd name="connsiteX3" fmla="*/ 360676 w 5005953"/>
                <a:gd name="connsiteY3" fmla="*/ 2193022 h 4990489"/>
                <a:gd name="connsiteX4" fmla="*/ 2220530 w 5005953"/>
                <a:gd name="connsiteY4" fmla="*/ 2208512 h 4990489"/>
                <a:gd name="connsiteX5" fmla="*/ 1681526 w 5005953"/>
                <a:gd name="connsiteY5" fmla="*/ 0 h 4990489"/>
                <a:gd name="connsiteX6" fmla="*/ 3336374 w 5005953"/>
                <a:gd name="connsiteY6" fmla="*/ 0 h 4990489"/>
                <a:gd name="connsiteX7" fmla="*/ 3320821 w 5005953"/>
                <a:gd name="connsiteY7" fmla="*/ 325433 h 4990489"/>
                <a:gd name="connsiteX8" fmla="*/ 2801604 w 5005953"/>
                <a:gd name="connsiteY8" fmla="*/ 317644 h 4990489"/>
                <a:gd name="connsiteX9" fmla="*/ 2793866 w 5005953"/>
                <a:gd name="connsiteY9" fmla="*/ 2216448 h 4990489"/>
                <a:gd name="connsiteX10" fmla="*/ 4676968 w 5005953"/>
                <a:gd name="connsiteY10" fmla="*/ 2208404 h 4990489"/>
                <a:gd name="connsiteX11" fmla="*/ 4669184 w 5005953"/>
                <a:gd name="connsiteY11" fmla="*/ 1658190 h 4990489"/>
                <a:gd name="connsiteX12" fmla="*/ 5005953 w 5005953"/>
                <a:gd name="connsiteY12" fmla="*/ 1665955 h 4990489"/>
                <a:gd name="connsiteX13" fmla="*/ 5005953 w 5005953"/>
                <a:gd name="connsiteY13" fmla="*/ 3326675 h 4990489"/>
                <a:gd name="connsiteX14" fmla="*/ 4661438 w 5005953"/>
                <a:gd name="connsiteY14" fmla="*/ 3301139 h 4990489"/>
                <a:gd name="connsiteX15" fmla="*/ 4669203 w 5005953"/>
                <a:gd name="connsiteY15" fmla="*/ 2781860 h 4990489"/>
                <a:gd name="connsiteX16" fmla="*/ 2793865 w 5005953"/>
                <a:gd name="connsiteY16" fmla="*/ 2805174 h 4990489"/>
                <a:gd name="connsiteX17" fmla="*/ 2793908 w 5005953"/>
                <a:gd name="connsiteY17" fmla="*/ 4649786 h 4990489"/>
                <a:gd name="connsiteX18" fmla="*/ 3328620 w 5005953"/>
                <a:gd name="connsiteY18" fmla="*/ 4649786 h 4990489"/>
                <a:gd name="connsiteX19" fmla="*/ 3328602 w 5005953"/>
                <a:gd name="connsiteY19" fmla="*/ 4990489 h 4990489"/>
                <a:gd name="connsiteX20" fmla="*/ 1685747 w 5005953"/>
                <a:gd name="connsiteY20" fmla="*/ 4990489 h 4990489"/>
                <a:gd name="connsiteX21" fmla="*/ 1670276 w 5005953"/>
                <a:gd name="connsiteY21" fmla="*/ 4649491 h 4990489"/>
                <a:gd name="connsiteX22" fmla="*/ 2197246 w 5005953"/>
                <a:gd name="connsiteY22" fmla="*/ 4664992 h 4990489"/>
                <a:gd name="connsiteX23" fmla="*/ 2212733 w 5005953"/>
                <a:gd name="connsiteY23" fmla="*/ 2766440 h 4990489"/>
                <a:gd name="connsiteX24" fmla="*/ 345139 w 5005953"/>
                <a:gd name="connsiteY24" fmla="*/ 2805191 h 4990489"/>
                <a:gd name="connsiteX25" fmla="*/ 333868 w 5005953"/>
                <a:gd name="connsiteY25" fmla="*/ 3301142 h 4990489"/>
                <a:gd name="connsiteX26" fmla="*/ 0 w 5005953"/>
                <a:gd name="connsiteY26" fmla="*/ 3311177 h 4990489"/>
                <a:gd name="connsiteX0" fmla="*/ 0 w 5005953"/>
                <a:gd name="connsiteY0" fmla="*/ 3311177 h 4990489"/>
                <a:gd name="connsiteX1" fmla="*/ 11928 w 5005953"/>
                <a:gd name="connsiteY1" fmla="*/ 1681562 h 4990489"/>
                <a:gd name="connsiteX2" fmla="*/ 337408 w 5005953"/>
                <a:gd name="connsiteY2" fmla="*/ 1673819 h 4990489"/>
                <a:gd name="connsiteX3" fmla="*/ 360676 w 5005953"/>
                <a:gd name="connsiteY3" fmla="*/ 2193022 h 4990489"/>
                <a:gd name="connsiteX4" fmla="*/ 2220530 w 5005953"/>
                <a:gd name="connsiteY4" fmla="*/ 2208512 h 4990489"/>
                <a:gd name="connsiteX5" fmla="*/ 2073221 w 5005953"/>
                <a:gd name="connsiteY5" fmla="*/ 1673817 h 4990489"/>
                <a:gd name="connsiteX6" fmla="*/ 1681526 w 5005953"/>
                <a:gd name="connsiteY6" fmla="*/ 0 h 4990489"/>
                <a:gd name="connsiteX7" fmla="*/ 3336374 w 5005953"/>
                <a:gd name="connsiteY7" fmla="*/ 0 h 4990489"/>
                <a:gd name="connsiteX8" fmla="*/ 3320821 w 5005953"/>
                <a:gd name="connsiteY8" fmla="*/ 325433 h 4990489"/>
                <a:gd name="connsiteX9" fmla="*/ 2801604 w 5005953"/>
                <a:gd name="connsiteY9" fmla="*/ 317644 h 4990489"/>
                <a:gd name="connsiteX10" fmla="*/ 2793866 w 5005953"/>
                <a:gd name="connsiteY10" fmla="*/ 2216448 h 4990489"/>
                <a:gd name="connsiteX11" fmla="*/ 4676968 w 5005953"/>
                <a:gd name="connsiteY11" fmla="*/ 2208404 h 4990489"/>
                <a:gd name="connsiteX12" fmla="*/ 4669184 w 5005953"/>
                <a:gd name="connsiteY12" fmla="*/ 1658190 h 4990489"/>
                <a:gd name="connsiteX13" fmla="*/ 5005953 w 5005953"/>
                <a:gd name="connsiteY13" fmla="*/ 1665955 h 4990489"/>
                <a:gd name="connsiteX14" fmla="*/ 5005953 w 5005953"/>
                <a:gd name="connsiteY14" fmla="*/ 3326675 h 4990489"/>
                <a:gd name="connsiteX15" fmla="*/ 4661438 w 5005953"/>
                <a:gd name="connsiteY15" fmla="*/ 3301139 h 4990489"/>
                <a:gd name="connsiteX16" fmla="*/ 4669203 w 5005953"/>
                <a:gd name="connsiteY16" fmla="*/ 2781860 h 4990489"/>
                <a:gd name="connsiteX17" fmla="*/ 2793865 w 5005953"/>
                <a:gd name="connsiteY17" fmla="*/ 2805174 h 4990489"/>
                <a:gd name="connsiteX18" fmla="*/ 2793908 w 5005953"/>
                <a:gd name="connsiteY18" fmla="*/ 4649786 h 4990489"/>
                <a:gd name="connsiteX19" fmla="*/ 3328620 w 5005953"/>
                <a:gd name="connsiteY19" fmla="*/ 4649786 h 4990489"/>
                <a:gd name="connsiteX20" fmla="*/ 3328602 w 5005953"/>
                <a:gd name="connsiteY20" fmla="*/ 4990489 h 4990489"/>
                <a:gd name="connsiteX21" fmla="*/ 1685747 w 5005953"/>
                <a:gd name="connsiteY21" fmla="*/ 4990489 h 4990489"/>
                <a:gd name="connsiteX22" fmla="*/ 1670276 w 5005953"/>
                <a:gd name="connsiteY22" fmla="*/ 4649491 h 4990489"/>
                <a:gd name="connsiteX23" fmla="*/ 2197246 w 5005953"/>
                <a:gd name="connsiteY23" fmla="*/ 4664992 h 4990489"/>
                <a:gd name="connsiteX24" fmla="*/ 2212733 w 5005953"/>
                <a:gd name="connsiteY24" fmla="*/ 2766440 h 4990489"/>
                <a:gd name="connsiteX25" fmla="*/ 345139 w 5005953"/>
                <a:gd name="connsiteY25" fmla="*/ 2805191 h 4990489"/>
                <a:gd name="connsiteX26" fmla="*/ 333868 w 5005953"/>
                <a:gd name="connsiteY26" fmla="*/ 3301142 h 4990489"/>
                <a:gd name="connsiteX27" fmla="*/ 0 w 5005953"/>
                <a:gd name="connsiteY27" fmla="*/ 3311177 h 4990489"/>
                <a:gd name="connsiteX0" fmla="*/ 0 w 5005953"/>
                <a:gd name="connsiteY0" fmla="*/ 3311177 h 4990489"/>
                <a:gd name="connsiteX1" fmla="*/ 11928 w 5005953"/>
                <a:gd name="connsiteY1" fmla="*/ 1681562 h 4990489"/>
                <a:gd name="connsiteX2" fmla="*/ 337408 w 5005953"/>
                <a:gd name="connsiteY2" fmla="*/ 1673819 h 4990489"/>
                <a:gd name="connsiteX3" fmla="*/ 360676 w 5005953"/>
                <a:gd name="connsiteY3" fmla="*/ 2193022 h 4990489"/>
                <a:gd name="connsiteX4" fmla="*/ 2220530 w 5005953"/>
                <a:gd name="connsiteY4" fmla="*/ 2208512 h 4990489"/>
                <a:gd name="connsiteX5" fmla="*/ 2220462 w 5005953"/>
                <a:gd name="connsiteY5" fmla="*/ 348706 h 4990489"/>
                <a:gd name="connsiteX6" fmla="*/ 1681526 w 5005953"/>
                <a:gd name="connsiteY6" fmla="*/ 0 h 4990489"/>
                <a:gd name="connsiteX7" fmla="*/ 3336374 w 5005953"/>
                <a:gd name="connsiteY7" fmla="*/ 0 h 4990489"/>
                <a:gd name="connsiteX8" fmla="*/ 3320821 w 5005953"/>
                <a:gd name="connsiteY8" fmla="*/ 325433 h 4990489"/>
                <a:gd name="connsiteX9" fmla="*/ 2801604 w 5005953"/>
                <a:gd name="connsiteY9" fmla="*/ 317644 h 4990489"/>
                <a:gd name="connsiteX10" fmla="*/ 2793866 w 5005953"/>
                <a:gd name="connsiteY10" fmla="*/ 2216448 h 4990489"/>
                <a:gd name="connsiteX11" fmla="*/ 4676968 w 5005953"/>
                <a:gd name="connsiteY11" fmla="*/ 2208404 h 4990489"/>
                <a:gd name="connsiteX12" fmla="*/ 4669184 w 5005953"/>
                <a:gd name="connsiteY12" fmla="*/ 1658190 h 4990489"/>
                <a:gd name="connsiteX13" fmla="*/ 5005953 w 5005953"/>
                <a:gd name="connsiteY13" fmla="*/ 1665955 h 4990489"/>
                <a:gd name="connsiteX14" fmla="*/ 5005953 w 5005953"/>
                <a:gd name="connsiteY14" fmla="*/ 3326675 h 4990489"/>
                <a:gd name="connsiteX15" fmla="*/ 4661438 w 5005953"/>
                <a:gd name="connsiteY15" fmla="*/ 3301139 h 4990489"/>
                <a:gd name="connsiteX16" fmla="*/ 4669203 w 5005953"/>
                <a:gd name="connsiteY16" fmla="*/ 2781860 h 4990489"/>
                <a:gd name="connsiteX17" fmla="*/ 2793865 w 5005953"/>
                <a:gd name="connsiteY17" fmla="*/ 2805174 h 4990489"/>
                <a:gd name="connsiteX18" fmla="*/ 2793908 w 5005953"/>
                <a:gd name="connsiteY18" fmla="*/ 4649786 h 4990489"/>
                <a:gd name="connsiteX19" fmla="*/ 3328620 w 5005953"/>
                <a:gd name="connsiteY19" fmla="*/ 4649786 h 4990489"/>
                <a:gd name="connsiteX20" fmla="*/ 3328602 w 5005953"/>
                <a:gd name="connsiteY20" fmla="*/ 4990489 h 4990489"/>
                <a:gd name="connsiteX21" fmla="*/ 1685747 w 5005953"/>
                <a:gd name="connsiteY21" fmla="*/ 4990489 h 4990489"/>
                <a:gd name="connsiteX22" fmla="*/ 1670276 w 5005953"/>
                <a:gd name="connsiteY22" fmla="*/ 4649491 h 4990489"/>
                <a:gd name="connsiteX23" fmla="*/ 2197246 w 5005953"/>
                <a:gd name="connsiteY23" fmla="*/ 4664992 h 4990489"/>
                <a:gd name="connsiteX24" fmla="*/ 2212733 w 5005953"/>
                <a:gd name="connsiteY24" fmla="*/ 2766440 h 4990489"/>
                <a:gd name="connsiteX25" fmla="*/ 345139 w 5005953"/>
                <a:gd name="connsiteY25" fmla="*/ 2805191 h 4990489"/>
                <a:gd name="connsiteX26" fmla="*/ 333868 w 5005953"/>
                <a:gd name="connsiteY26" fmla="*/ 3301142 h 4990489"/>
                <a:gd name="connsiteX27" fmla="*/ 0 w 5005953"/>
                <a:gd name="connsiteY27" fmla="*/ 3311177 h 4990489"/>
                <a:gd name="connsiteX0" fmla="*/ 0 w 5005953"/>
                <a:gd name="connsiteY0" fmla="*/ 3311177 h 4990489"/>
                <a:gd name="connsiteX1" fmla="*/ 11928 w 5005953"/>
                <a:gd name="connsiteY1" fmla="*/ 1681562 h 4990489"/>
                <a:gd name="connsiteX2" fmla="*/ 337408 w 5005953"/>
                <a:gd name="connsiteY2" fmla="*/ 1673819 h 4990489"/>
                <a:gd name="connsiteX3" fmla="*/ 360676 w 5005953"/>
                <a:gd name="connsiteY3" fmla="*/ 2193022 h 4990489"/>
                <a:gd name="connsiteX4" fmla="*/ 2220530 w 5005953"/>
                <a:gd name="connsiteY4" fmla="*/ 2208512 h 4990489"/>
                <a:gd name="connsiteX5" fmla="*/ 2220462 w 5005953"/>
                <a:gd name="connsiteY5" fmla="*/ 348706 h 4990489"/>
                <a:gd name="connsiteX6" fmla="*/ 1902739 w 5005953"/>
                <a:gd name="connsiteY6" fmla="*/ 147234 h 4990489"/>
                <a:gd name="connsiteX7" fmla="*/ 1681526 w 5005953"/>
                <a:gd name="connsiteY7" fmla="*/ 0 h 4990489"/>
                <a:gd name="connsiteX8" fmla="*/ 3336374 w 5005953"/>
                <a:gd name="connsiteY8" fmla="*/ 0 h 4990489"/>
                <a:gd name="connsiteX9" fmla="*/ 3320821 w 5005953"/>
                <a:gd name="connsiteY9" fmla="*/ 325433 h 4990489"/>
                <a:gd name="connsiteX10" fmla="*/ 2801604 w 5005953"/>
                <a:gd name="connsiteY10" fmla="*/ 317644 h 4990489"/>
                <a:gd name="connsiteX11" fmla="*/ 2793866 w 5005953"/>
                <a:gd name="connsiteY11" fmla="*/ 2216448 h 4990489"/>
                <a:gd name="connsiteX12" fmla="*/ 4676968 w 5005953"/>
                <a:gd name="connsiteY12" fmla="*/ 2208404 h 4990489"/>
                <a:gd name="connsiteX13" fmla="*/ 4669184 w 5005953"/>
                <a:gd name="connsiteY13" fmla="*/ 1658190 h 4990489"/>
                <a:gd name="connsiteX14" fmla="*/ 5005953 w 5005953"/>
                <a:gd name="connsiteY14" fmla="*/ 1665955 h 4990489"/>
                <a:gd name="connsiteX15" fmla="*/ 5005953 w 5005953"/>
                <a:gd name="connsiteY15" fmla="*/ 3326675 h 4990489"/>
                <a:gd name="connsiteX16" fmla="*/ 4661438 w 5005953"/>
                <a:gd name="connsiteY16" fmla="*/ 3301139 h 4990489"/>
                <a:gd name="connsiteX17" fmla="*/ 4669203 w 5005953"/>
                <a:gd name="connsiteY17" fmla="*/ 2781860 h 4990489"/>
                <a:gd name="connsiteX18" fmla="*/ 2793865 w 5005953"/>
                <a:gd name="connsiteY18" fmla="*/ 2805174 h 4990489"/>
                <a:gd name="connsiteX19" fmla="*/ 2793908 w 5005953"/>
                <a:gd name="connsiteY19" fmla="*/ 4649786 h 4990489"/>
                <a:gd name="connsiteX20" fmla="*/ 3328620 w 5005953"/>
                <a:gd name="connsiteY20" fmla="*/ 4649786 h 4990489"/>
                <a:gd name="connsiteX21" fmla="*/ 3328602 w 5005953"/>
                <a:gd name="connsiteY21" fmla="*/ 4990489 h 4990489"/>
                <a:gd name="connsiteX22" fmla="*/ 1685747 w 5005953"/>
                <a:gd name="connsiteY22" fmla="*/ 4990489 h 4990489"/>
                <a:gd name="connsiteX23" fmla="*/ 1670276 w 5005953"/>
                <a:gd name="connsiteY23" fmla="*/ 4649491 h 4990489"/>
                <a:gd name="connsiteX24" fmla="*/ 2197246 w 5005953"/>
                <a:gd name="connsiteY24" fmla="*/ 4664992 h 4990489"/>
                <a:gd name="connsiteX25" fmla="*/ 2212733 w 5005953"/>
                <a:gd name="connsiteY25" fmla="*/ 2766440 h 4990489"/>
                <a:gd name="connsiteX26" fmla="*/ 345139 w 5005953"/>
                <a:gd name="connsiteY26" fmla="*/ 2805191 h 4990489"/>
                <a:gd name="connsiteX27" fmla="*/ 333868 w 5005953"/>
                <a:gd name="connsiteY27" fmla="*/ 3301142 h 4990489"/>
                <a:gd name="connsiteX28" fmla="*/ 0 w 5005953"/>
                <a:gd name="connsiteY28" fmla="*/ 3311177 h 4990489"/>
                <a:gd name="connsiteX0" fmla="*/ 0 w 5005953"/>
                <a:gd name="connsiteY0" fmla="*/ 3311177 h 4990489"/>
                <a:gd name="connsiteX1" fmla="*/ 11928 w 5005953"/>
                <a:gd name="connsiteY1" fmla="*/ 1681562 h 4990489"/>
                <a:gd name="connsiteX2" fmla="*/ 337408 w 5005953"/>
                <a:gd name="connsiteY2" fmla="*/ 1673819 h 4990489"/>
                <a:gd name="connsiteX3" fmla="*/ 360676 w 5005953"/>
                <a:gd name="connsiteY3" fmla="*/ 2193022 h 4990489"/>
                <a:gd name="connsiteX4" fmla="*/ 2220530 w 5005953"/>
                <a:gd name="connsiteY4" fmla="*/ 2208512 h 4990489"/>
                <a:gd name="connsiteX5" fmla="*/ 2220462 w 5005953"/>
                <a:gd name="connsiteY5" fmla="*/ 348706 h 4990489"/>
                <a:gd name="connsiteX6" fmla="*/ 1701251 w 5005953"/>
                <a:gd name="connsiteY6" fmla="*/ 348713 h 4990489"/>
                <a:gd name="connsiteX7" fmla="*/ 1681526 w 5005953"/>
                <a:gd name="connsiteY7" fmla="*/ 0 h 4990489"/>
                <a:gd name="connsiteX8" fmla="*/ 3336374 w 5005953"/>
                <a:gd name="connsiteY8" fmla="*/ 0 h 4990489"/>
                <a:gd name="connsiteX9" fmla="*/ 3320821 w 5005953"/>
                <a:gd name="connsiteY9" fmla="*/ 325433 h 4990489"/>
                <a:gd name="connsiteX10" fmla="*/ 2801604 w 5005953"/>
                <a:gd name="connsiteY10" fmla="*/ 317644 h 4990489"/>
                <a:gd name="connsiteX11" fmla="*/ 2793866 w 5005953"/>
                <a:gd name="connsiteY11" fmla="*/ 2216448 h 4990489"/>
                <a:gd name="connsiteX12" fmla="*/ 4676968 w 5005953"/>
                <a:gd name="connsiteY12" fmla="*/ 2208404 h 4990489"/>
                <a:gd name="connsiteX13" fmla="*/ 4669184 w 5005953"/>
                <a:gd name="connsiteY13" fmla="*/ 1658190 h 4990489"/>
                <a:gd name="connsiteX14" fmla="*/ 5005953 w 5005953"/>
                <a:gd name="connsiteY14" fmla="*/ 1665955 h 4990489"/>
                <a:gd name="connsiteX15" fmla="*/ 5005953 w 5005953"/>
                <a:gd name="connsiteY15" fmla="*/ 3326675 h 4990489"/>
                <a:gd name="connsiteX16" fmla="*/ 4661438 w 5005953"/>
                <a:gd name="connsiteY16" fmla="*/ 3301139 h 4990489"/>
                <a:gd name="connsiteX17" fmla="*/ 4669203 w 5005953"/>
                <a:gd name="connsiteY17" fmla="*/ 2781860 h 4990489"/>
                <a:gd name="connsiteX18" fmla="*/ 2793865 w 5005953"/>
                <a:gd name="connsiteY18" fmla="*/ 2805174 h 4990489"/>
                <a:gd name="connsiteX19" fmla="*/ 2793908 w 5005953"/>
                <a:gd name="connsiteY19" fmla="*/ 4649786 h 4990489"/>
                <a:gd name="connsiteX20" fmla="*/ 3328620 w 5005953"/>
                <a:gd name="connsiteY20" fmla="*/ 4649786 h 4990489"/>
                <a:gd name="connsiteX21" fmla="*/ 3328602 w 5005953"/>
                <a:gd name="connsiteY21" fmla="*/ 4990489 h 4990489"/>
                <a:gd name="connsiteX22" fmla="*/ 1685747 w 5005953"/>
                <a:gd name="connsiteY22" fmla="*/ 4990489 h 4990489"/>
                <a:gd name="connsiteX23" fmla="*/ 1670276 w 5005953"/>
                <a:gd name="connsiteY23" fmla="*/ 4649491 h 4990489"/>
                <a:gd name="connsiteX24" fmla="*/ 2197246 w 5005953"/>
                <a:gd name="connsiteY24" fmla="*/ 4664992 h 4990489"/>
                <a:gd name="connsiteX25" fmla="*/ 2212733 w 5005953"/>
                <a:gd name="connsiteY25" fmla="*/ 2766440 h 4990489"/>
                <a:gd name="connsiteX26" fmla="*/ 345139 w 5005953"/>
                <a:gd name="connsiteY26" fmla="*/ 2805191 h 4990489"/>
                <a:gd name="connsiteX27" fmla="*/ 333868 w 5005953"/>
                <a:gd name="connsiteY27" fmla="*/ 3301142 h 4990489"/>
                <a:gd name="connsiteX28" fmla="*/ 0 w 5005953"/>
                <a:gd name="connsiteY28" fmla="*/ 3311177 h 4990489"/>
                <a:gd name="connsiteX0" fmla="*/ 0 w 5005953"/>
                <a:gd name="connsiteY0" fmla="*/ 3311177 h 4990489"/>
                <a:gd name="connsiteX1" fmla="*/ 11928 w 5005953"/>
                <a:gd name="connsiteY1" fmla="*/ 1681562 h 4990489"/>
                <a:gd name="connsiteX2" fmla="*/ 337408 w 5005953"/>
                <a:gd name="connsiteY2" fmla="*/ 1673819 h 4990489"/>
                <a:gd name="connsiteX3" fmla="*/ 360676 w 5005953"/>
                <a:gd name="connsiteY3" fmla="*/ 2193022 h 4990489"/>
                <a:gd name="connsiteX4" fmla="*/ 2220530 w 5005953"/>
                <a:gd name="connsiteY4" fmla="*/ 2208512 h 4990489"/>
                <a:gd name="connsiteX5" fmla="*/ 2220462 w 5005953"/>
                <a:gd name="connsiteY5" fmla="*/ 348706 h 4990489"/>
                <a:gd name="connsiteX6" fmla="*/ 1701251 w 5005953"/>
                <a:gd name="connsiteY6" fmla="*/ 348713 h 4990489"/>
                <a:gd name="connsiteX7" fmla="*/ 1681526 w 5005953"/>
                <a:gd name="connsiteY7" fmla="*/ 0 h 4990489"/>
                <a:gd name="connsiteX8" fmla="*/ 3336374 w 5005953"/>
                <a:gd name="connsiteY8" fmla="*/ 0 h 4990489"/>
                <a:gd name="connsiteX9" fmla="*/ 3320821 w 5005953"/>
                <a:gd name="connsiteY9" fmla="*/ 325433 h 4990489"/>
                <a:gd name="connsiteX10" fmla="*/ 2801604 w 5005953"/>
                <a:gd name="connsiteY10" fmla="*/ 317644 h 4990489"/>
                <a:gd name="connsiteX11" fmla="*/ 2793866 w 5005953"/>
                <a:gd name="connsiteY11" fmla="*/ 2216448 h 4990489"/>
                <a:gd name="connsiteX12" fmla="*/ 4676968 w 5005953"/>
                <a:gd name="connsiteY12" fmla="*/ 2208404 h 4990489"/>
                <a:gd name="connsiteX13" fmla="*/ 4669184 w 5005953"/>
                <a:gd name="connsiteY13" fmla="*/ 1658190 h 4990489"/>
                <a:gd name="connsiteX14" fmla="*/ 5005953 w 5005953"/>
                <a:gd name="connsiteY14" fmla="*/ 1665955 h 4990489"/>
                <a:gd name="connsiteX15" fmla="*/ 5005953 w 5005953"/>
                <a:gd name="connsiteY15" fmla="*/ 3326675 h 4990489"/>
                <a:gd name="connsiteX16" fmla="*/ 4661438 w 5005953"/>
                <a:gd name="connsiteY16" fmla="*/ 3301139 h 4990489"/>
                <a:gd name="connsiteX17" fmla="*/ 4669203 w 5005953"/>
                <a:gd name="connsiteY17" fmla="*/ 2781860 h 4990489"/>
                <a:gd name="connsiteX18" fmla="*/ 2793865 w 5005953"/>
                <a:gd name="connsiteY18" fmla="*/ 2805174 h 4990489"/>
                <a:gd name="connsiteX19" fmla="*/ 2793908 w 5005953"/>
                <a:gd name="connsiteY19" fmla="*/ 4649786 h 4990489"/>
                <a:gd name="connsiteX20" fmla="*/ 3328620 w 5005953"/>
                <a:gd name="connsiteY20" fmla="*/ 4649786 h 4990489"/>
                <a:gd name="connsiteX21" fmla="*/ 3328602 w 5005953"/>
                <a:gd name="connsiteY21" fmla="*/ 4990489 h 4990489"/>
                <a:gd name="connsiteX22" fmla="*/ 1685747 w 5005953"/>
                <a:gd name="connsiteY22" fmla="*/ 4990489 h 4990489"/>
                <a:gd name="connsiteX23" fmla="*/ 1670276 w 5005953"/>
                <a:gd name="connsiteY23" fmla="*/ 4649491 h 4990489"/>
                <a:gd name="connsiteX24" fmla="*/ 2197246 w 5005953"/>
                <a:gd name="connsiteY24" fmla="*/ 4664992 h 4990489"/>
                <a:gd name="connsiteX25" fmla="*/ 2212733 w 5005953"/>
                <a:gd name="connsiteY25" fmla="*/ 2766440 h 4990489"/>
                <a:gd name="connsiteX26" fmla="*/ 345139 w 5005953"/>
                <a:gd name="connsiteY26" fmla="*/ 2805191 h 4990489"/>
                <a:gd name="connsiteX27" fmla="*/ 333868 w 5005953"/>
                <a:gd name="connsiteY27" fmla="*/ 3301142 h 4990489"/>
                <a:gd name="connsiteX28" fmla="*/ 0 w 5005953"/>
                <a:gd name="connsiteY28" fmla="*/ 3311177 h 4990489"/>
                <a:gd name="connsiteX0" fmla="*/ 0 w 5005953"/>
                <a:gd name="connsiteY0" fmla="*/ 3311177 h 4990489"/>
                <a:gd name="connsiteX1" fmla="*/ 11928 w 5005953"/>
                <a:gd name="connsiteY1" fmla="*/ 1681562 h 4990489"/>
                <a:gd name="connsiteX2" fmla="*/ 337408 w 5005953"/>
                <a:gd name="connsiteY2" fmla="*/ 1673819 h 4990489"/>
                <a:gd name="connsiteX3" fmla="*/ 360676 w 5005953"/>
                <a:gd name="connsiteY3" fmla="*/ 2193022 h 4990489"/>
                <a:gd name="connsiteX4" fmla="*/ 2220530 w 5005953"/>
                <a:gd name="connsiteY4" fmla="*/ 2208512 h 4990489"/>
                <a:gd name="connsiteX5" fmla="*/ 2220462 w 5005953"/>
                <a:gd name="connsiteY5" fmla="*/ 348706 h 4990489"/>
                <a:gd name="connsiteX6" fmla="*/ 1701251 w 5005953"/>
                <a:gd name="connsiteY6" fmla="*/ 348713 h 4990489"/>
                <a:gd name="connsiteX7" fmla="*/ 1681526 w 5005953"/>
                <a:gd name="connsiteY7" fmla="*/ 0 h 4990489"/>
                <a:gd name="connsiteX8" fmla="*/ 3336374 w 5005953"/>
                <a:gd name="connsiteY8" fmla="*/ 0 h 4990489"/>
                <a:gd name="connsiteX9" fmla="*/ 3320821 w 5005953"/>
                <a:gd name="connsiteY9" fmla="*/ 325433 h 4990489"/>
                <a:gd name="connsiteX10" fmla="*/ 2801604 w 5005953"/>
                <a:gd name="connsiteY10" fmla="*/ 317644 h 4990489"/>
                <a:gd name="connsiteX11" fmla="*/ 2793866 w 5005953"/>
                <a:gd name="connsiteY11" fmla="*/ 2216448 h 4990489"/>
                <a:gd name="connsiteX12" fmla="*/ 4676968 w 5005953"/>
                <a:gd name="connsiteY12" fmla="*/ 2208404 h 4990489"/>
                <a:gd name="connsiteX13" fmla="*/ 4669184 w 5005953"/>
                <a:gd name="connsiteY13" fmla="*/ 1658190 h 4990489"/>
                <a:gd name="connsiteX14" fmla="*/ 5005953 w 5005953"/>
                <a:gd name="connsiteY14" fmla="*/ 1665955 h 4990489"/>
                <a:gd name="connsiteX15" fmla="*/ 5005953 w 5005953"/>
                <a:gd name="connsiteY15" fmla="*/ 3326675 h 4990489"/>
                <a:gd name="connsiteX16" fmla="*/ 4661438 w 5005953"/>
                <a:gd name="connsiteY16" fmla="*/ 3301139 h 4990489"/>
                <a:gd name="connsiteX17" fmla="*/ 4669203 w 5005953"/>
                <a:gd name="connsiteY17" fmla="*/ 2781860 h 4990489"/>
                <a:gd name="connsiteX18" fmla="*/ 2793865 w 5005953"/>
                <a:gd name="connsiteY18" fmla="*/ 2805174 h 4990489"/>
                <a:gd name="connsiteX19" fmla="*/ 2793908 w 5005953"/>
                <a:gd name="connsiteY19" fmla="*/ 4649786 h 4990489"/>
                <a:gd name="connsiteX20" fmla="*/ 3328620 w 5005953"/>
                <a:gd name="connsiteY20" fmla="*/ 4649786 h 4990489"/>
                <a:gd name="connsiteX21" fmla="*/ 3328602 w 5005953"/>
                <a:gd name="connsiteY21" fmla="*/ 4990489 h 4990489"/>
                <a:gd name="connsiteX22" fmla="*/ 1685747 w 5005953"/>
                <a:gd name="connsiteY22" fmla="*/ 4990489 h 4990489"/>
                <a:gd name="connsiteX23" fmla="*/ 1670276 w 5005953"/>
                <a:gd name="connsiteY23" fmla="*/ 4649491 h 4990489"/>
                <a:gd name="connsiteX24" fmla="*/ 2197246 w 5005953"/>
                <a:gd name="connsiteY24" fmla="*/ 4664992 h 4990489"/>
                <a:gd name="connsiteX25" fmla="*/ 2212733 w 5005953"/>
                <a:gd name="connsiteY25" fmla="*/ 2766440 h 4990489"/>
                <a:gd name="connsiteX26" fmla="*/ 345139 w 5005953"/>
                <a:gd name="connsiteY26" fmla="*/ 2805191 h 4990489"/>
                <a:gd name="connsiteX27" fmla="*/ 333868 w 5005953"/>
                <a:gd name="connsiteY27" fmla="*/ 3301142 h 4990489"/>
                <a:gd name="connsiteX28" fmla="*/ 0 w 5005953"/>
                <a:gd name="connsiteY28" fmla="*/ 3311177 h 4990489"/>
                <a:gd name="connsiteX0" fmla="*/ 0 w 5005953"/>
                <a:gd name="connsiteY0" fmla="*/ 3311177 h 4990489"/>
                <a:gd name="connsiteX1" fmla="*/ 11928 w 5005953"/>
                <a:gd name="connsiteY1" fmla="*/ 1681562 h 4990489"/>
                <a:gd name="connsiteX2" fmla="*/ 337408 w 5005953"/>
                <a:gd name="connsiteY2" fmla="*/ 1673819 h 4990489"/>
                <a:gd name="connsiteX3" fmla="*/ 352208 w 5005953"/>
                <a:gd name="connsiteY3" fmla="*/ 2208263 h 4990489"/>
                <a:gd name="connsiteX4" fmla="*/ 2220530 w 5005953"/>
                <a:gd name="connsiteY4" fmla="*/ 2208512 h 4990489"/>
                <a:gd name="connsiteX5" fmla="*/ 2220462 w 5005953"/>
                <a:gd name="connsiteY5" fmla="*/ 348706 h 4990489"/>
                <a:gd name="connsiteX6" fmla="*/ 1701251 w 5005953"/>
                <a:gd name="connsiteY6" fmla="*/ 348713 h 4990489"/>
                <a:gd name="connsiteX7" fmla="*/ 1681526 w 5005953"/>
                <a:gd name="connsiteY7" fmla="*/ 0 h 4990489"/>
                <a:gd name="connsiteX8" fmla="*/ 3336374 w 5005953"/>
                <a:gd name="connsiteY8" fmla="*/ 0 h 4990489"/>
                <a:gd name="connsiteX9" fmla="*/ 3320821 w 5005953"/>
                <a:gd name="connsiteY9" fmla="*/ 325433 h 4990489"/>
                <a:gd name="connsiteX10" fmla="*/ 2801604 w 5005953"/>
                <a:gd name="connsiteY10" fmla="*/ 317644 h 4990489"/>
                <a:gd name="connsiteX11" fmla="*/ 2793866 w 5005953"/>
                <a:gd name="connsiteY11" fmla="*/ 2216448 h 4990489"/>
                <a:gd name="connsiteX12" fmla="*/ 4676968 w 5005953"/>
                <a:gd name="connsiteY12" fmla="*/ 2208404 h 4990489"/>
                <a:gd name="connsiteX13" fmla="*/ 4669184 w 5005953"/>
                <a:gd name="connsiteY13" fmla="*/ 1658190 h 4990489"/>
                <a:gd name="connsiteX14" fmla="*/ 5005953 w 5005953"/>
                <a:gd name="connsiteY14" fmla="*/ 1665955 h 4990489"/>
                <a:gd name="connsiteX15" fmla="*/ 5005953 w 5005953"/>
                <a:gd name="connsiteY15" fmla="*/ 3326675 h 4990489"/>
                <a:gd name="connsiteX16" fmla="*/ 4661438 w 5005953"/>
                <a:gd name="connsiteY16" fmla="*/ 3301139 h 4990489"/>
                <a:gd name="connsiteX17" fmla="*/ 4669203 w 5005953"/>
                <a:gd name="connsiteY17" fmla="*/ 2781860 h 4990489"/>
                <a:gd name="connsiteX18" fmla="*/ 2793865 w 5005953"/>
                <a:gd name="connsiteY18" fmla="*/ 2805174 h 4990489"/>
                <a:gd name="connsiteX19" fmla="*/ 2793908 w 5005953"/>
                <a:gd name="connsiteY19" fmla="*/ 4649786 h 4990489"/>
                <a:gd name="connsiteX20" fmla="*/ 3328620 w 5005953"/>
                <a:gd name="connsiteY20" fmla="*/ 4649786 h 4990489"/>
                <a:gd name="connsiteX21" fmla="*/ 3328602 w 5005953"/>
                <a:gd name="connsiteY21" fmla="*/ 4990489 h 4990489"/>
                <a:gd name="connsiteX22" fmla="*/ 1685747 w 5005953"/>
                <a:gd name="connsiteY22" fmla="*/ 4990489 h 4990489"/>
                <a:gd name="connsiteX23" fmla="*/ 1670276 w 5005953"/>
                <a:gd name="connsiteY23" fmla="*/ 4649491 h 4990489"/>
                <a:gd name="connsiteX24" fmla="*/ 2197246 w 5005953"/>
                <a:gd name="connsiteY24" fmla="*/ 4664992 h 4990489"/>
                <a:gd name="connsiteX25" fmla="*/ 2212733 w 5005953"/>
                <a:gd name="connsiteY25" fmla="*/ 2766440 h 4990489"/>
                <a:gd name="connsiteX26" fmla="*/ 345139 w 5005953"/>
                <a:gd name="connsiteY26" fmla="*/ 2805191 h 4990489"/>
                <a:gd name="connsiteX27" fmla="*/ 333868 w 5005953"/>
                <a:gd name="connsiteY27" fmla="*/ 3301142 h 4990489"/>
                <a:gd name="connsiteX28" fmla="*/ 0 w 5005953"/>
                <a:gd name="connsiteY28" fmla="*/ 3311177 h 4990489"/>
                <a:gd name="connsiteX0" fmla="*/ 0 w 5005953"/>
                <a:gd name="connsiteY0" fmla="*/ 3311177 h 4990489"/>
                <a:gd name="connsiteX1" fmla="*/ 11928 w 5005953"/>
                <a:gd name="connsiteY1" fmla="*/ 1681562 h 4990489"/>
                <a:gd name="connsiteX2" fmla="*/ 356036 w 5005953"/>
                <a:gd name="connsiteY2" fmla="*/ 1683979 h 4990489"/>
                <a:gd name="connsiteX3" fmla="*/ 352208 w 5005953"/>
                <a:gd name="connsiteY3" fmla="*/ 2208263 h 4990489"/>
                <a:gd name="connsiteX4" fmla="*/ 2220530 w 5005953"/>
                <a:gd name="connsiteY4" fmla="*/ 2208512 h 4990489"/>
                <a:gd name="connsiteX5" fmla="*/ 2220462 w 5005953"/>
                <a:gd name="connsiteY5" fmla="*/ 348706 h 4990489"/>
                <a:gd name="connsiteX6" fmla="*/ 1701251 w 5005953"/>
                <a:gd name="connsiteY6" fmla="*/ 348713 h 4990489"/>
                <a:gd name="connsiteX7" fmla="*/ 1681526 w 5005953"/>
                <a:gd name="connsiteY7" fmla="*/ 0 h 4990489"/>
                <a:gd name="connsiteX8" fmla="*/ 3336374 w 5005953"/>
                <a:gd name="connsiteY8" fmla="*/ 0 h 4990489"/>
                <a:gd name="connsiteX9" fmla="*/ 3320821 w 5005953"/>
                <a:gd name="connsiteY9" fmla="*/ 325433 h 4990489"/>
                <a:gd name="connsiteX10" fmla="*/ 2801604 w 5005953"/>
                <a:gd name="connsiteY10" fmla="*/ 317644 h 4990489"/>
                <a:gd name="connsiteX11" fmla="*/ 2793866 w 5005953"/>
                <a:gd name="connsiteY11" fmla="*/ 2216448 h 4990489"/>
                <a:gd name="connsiteX12" fmla="*/ 4676968 w 5005953"/>
                <a:gd name="connsiteY12" fmla="*/ 2208404 h 4990489"/>
                <a:gd name="connsiteX13" fmla="*/ 4669184 w 5005953"/>
                <a:gd name="connsiteY13" fmla="*/ 1658190 h 4990489"/>
                <a:gd name="connsiteX14" fmla="*/ 5005953 w 5005953"/>
                <a:gd name="connsiteY14" fmla="*/ 1665955 h 4990489"/>
                <a:gd name="connsiteX15" fmla="*/ 5005953 w 5005953"/>
                <a:gd name="connsiteY15" fmla="*/ 3326675 h 4990489"/>
                <a:gd name="connsiteX16" fmla="*/ 4661438 w 5005953"/>
                <a:gd name="connsiteY16" fmla="*/ 3301139 h 4990489"/>
                <a:gd name="connsiteX17" fmla="*/ 4669203 w 5005953"/>
                <a:gd name="connsiteY17" fmla="*/ 2781860 h 4990489"/>
                <a:gd name="connsiteX18" fmla="*/ 2793865 w 5005953"/>
                <a:gd name="connsiteY18" fmla="*/ 2805174 h 4990489"/>
                <a:gd name="connsiteX19" fmla="*/ 2793908 w 5005953"/>
                <a:gd name="connsiteY19" fmla="*/ 4649786 h 4990489"/>
                <a:gd name="connsiteX20" fmla="*/ 3328620 w 5005953"/>
                <a:gd name="connsiteY20" fmla="*/ 4649786 h 4990489"/>
                <a:gd name="connsiteX21" fmla="*/ 3328602 w 5005953"/>
                <a:gd name="connsiteY21" fmla="*/ 4990489 h 4990489"/>
                <a:gd name="connsiteX22" fmla="*/ 1685747 w 5005953"/>
                <a:gd name="connsiteY22" fmla="*/ 4990489 h 4990489"/>
                <a:gd name="connsiteX23" fmla="*/ 1670276 w 5005953"/>
                <a:gd name="connsiteY23" fmla="*/ 4649491 h 4990489"/>
                <a:gd name="connsiteX24" fmla="*/ 2197246 w 5005953"/>
                <a:gd name="connsiteY24" fmla="*/ 4664992 h 4990489"/>
                <a:gd name="connsiteX25" fmla="*/ 2212733 w 5005953"/>
                <a:gd name="connsiteY25" fmla="*/ 2766440 h 4990489"/>
                <a:gd name="connsiteX26" fmla="*/ 345139 w 5005953"/>
                <a:gd name="connsiteY26" fmla="*/ 2805191 h 4990489"/>
                <a:gd name="connsiteX27" fmla="*/ 333868 w 5005953"/>
                <a:gd name="connsiteY27" fmla="*/ 3301142 h 4990489"/>
                <a:gd name="connsiteX28" fmla="*/ 0 w 5005953"/>
                <a:gd name="connsiteY28" fmla="*/ 3311177 h 4990489"/>
                <a:gd name="connsiteX0" fmla="*/ 0 w 5005953"/>
                <a:gd name="connsiteY0" fmla="*/ 3311177 h 4990489"/>
                <a:gd name="connsiteX1" fmla="*/ 11928 w 5005953"/>
                <a:gd name="connsiteY1" fmla="*/ 1681562 h 4990489"/>
                <a:gd name="connsiteX2" fmla="*/ 350955 w 5005953"/>
                <a:gd name="connsiteY2" fmla="*/ 1678899 h 4990489"/>
                <a:gd name="connsiteX3" fmla="*/ 352208 w 5005953"/>
                <a:gd name="connsiteY3" fmla="*/ 2208263 h 4990489"/>
                <a:gd name="connsiteX4" fmla="*/ 2220530 w 5005953"/>
                <a:gd name="connsiteY4" fmla="*/ 2208512 h 4990489"/>
                <a:gd name="connsiteX5" fmla="*/ 2220462 w 5005953"/>
                <a:gd name="connsiteY5" fmla="*/ 348706 h 4990489"/>
                <a:gd name="connsiteX6" fmla="*/ 1701251 w 5005953"/>
                <a:gd name="connsiteY6" fmla="*/ 348713 h 4990489"/>
                <a:gd name="connsiteX7" fmla="*/ 1681526 w 5005953"/>
                <a:gd name="connsiteY7" fmla="*/ 0 h 4990489"/>
                <a:gd name="connsiteX8" fmla="*/ 3336374 w 5005953"/>
                <a:gd name="connsiteY8" fmla="*/ 0 h 4990489"/>
                <a:gd name="connsiteX9" fmla="*/ 3320821 w 5005953"/>
                <a:gd name="connsiteY9" fmla="*/ 325433 h 4990489"/>
                <a:gd name="connsiteX10" fmla="*/ 2801604 w 5005953"/>
                <a:gd name="connsiteY10" fmla="*/ 317644 h 4990489"/>
                <a:gd name="connsiteX11" fmla="*/ 2793866 w 5005953"/>
                <a:gd name="connsiteY11" fmla="*/ 2216448 h 4990489"/>
                <a:gd name="connsiteX12" fmla="*/ 4676968 w 5005953"/>
                <a:gd name="connsiteY12" fmla="*/ 2208404 h 4990489"/>
                <a:gd name="connsiteX13" fmla="*/ 4669184 w 5005953"/>
                <a:gd name="connsiteY13" fmla="*/ 1658190 h 4990489"/>
                <a:gd name="connsiteX14" fmla="*/ 5005953 w 5005953"/>
                <a:gd name="connsiteY14" fmla="*/ 1665955 h 4990489"/>
                <a:gd name="connsiteX15" fmla="*/ 5005953 w 5005953"/>
                <a:gd name="connsiteY15" fmla="*/ 3326675 h 4990489"/>
                <a:gd name="connsiteX16" fmla="*/ 4661438 w 5005953"/>
                <a:gd name="connsiteY16" fmla="*/ 3301139 h 4990489"/>
                <a:gd name="connsiteX17" fmla="*/ 4669203 w 5005953"/>
                <a:gd name="connsiteY17" fmla="*/ 2781860 h 4990489"/>
                <a:gd name="connsiteX18" fmla="*/ 2793865 w 5005953"/>
                <a:gd name="connsiteY18" fmla="*/ 2805174 h 4990489"/>
                <a:gd name="connsiteX19" fmla="*/ 2793908 w 5005953"/>
                <a:gd name="connsiteY19" fmla="*/ 4649786 h 4990489"/>
                <a:gd name="connsiteX20" fmla="*/ 3328620 w 5005953"/>
                <a:gd name="connsiteY20" fmla="*/ 4649786 h 4990489"/>
                <a:gd name="connsiteX21" fmla="*/ 3328602 w 5005953"/>
                <a:gd name="connsiteY21" fmla="*/ 4990489 h 4990489"/>
                <a:gd name="connsiteX22" fmla="*/ 1685747 w 5005953"/>
                <a:gd name="connsiteY22" fmla="*/ 4990489 h 4990489"/>
                <a:gd name="connsiteX23" fmla="*/ 1670276 w 5005953"/>
                <a:gd name="connsiteY23" fmla="*/ 4649491 h 4990489"/>
                <a:gd name="connsiteX24" fmla="*/ 2197246 w 5005953"/>
                <a:gd name="connsiteY24" fmla="*/ 4664992 h 4990489"/>
                <a:gd name="connsiteX25" fmla="*/ 2212733 w 5005953"/>
                <a:gd name="connsiteY25" fmla="*/ 2766440 h 4990489"/>
                <a:gd name="connsiteX26" fmla="*/ 345139 w 5005953"/>
                <a:gd name="connsiteY26" fmla="*/ 2805191 h 4990489"/>
                <a:gd name="connsiteX27" fmla="*/ 333868 w 5005953"/>
                <a:gd name="connsiteY27" fmla="*/ 3301142 h 4990489"/>
                <a:gd name="connsiteX28" fmla="*/ 0 w 5005953"/>
                <a:gd name="connsiteY28" fmla="*/ 3311177 h 4990489"/>
                <a:gd name="connsiteX0" fmla="*/ 0 w 5005953"/>
                <a:gd name="connsiteY0" fmla="*/ 3311177 h 4990489"/>
                <a:gd name="connsiteX1" fmla="*/ 11928 w 5005953"/>
                <a:gd name="connsiteY1" fmla="*/ 1681562 h 4990489"/>
                <a:gd name="connsiteX2" fmla="*/ 350955 w 5005953"/>
                <a:gd name="connsiteY2" fmla="*/ 1678899 h 4990489"/>
                <a:gd name="connsiteX3" fmla="*/ 352208 w 5005953"/>
                <a:gd name="connsiteY3" fmla="*/ 2208263 h 4990489"/>
                <a:gd name="connsiteX4" fmla="*/ 2220530 w 5005953"/>
                <a:gd name="connsiteY4" fmla="*/ 2208512 h 4990489"/>
                <a:gd name="connsiteX5" fmla="*/ 2220462 w 5005953"/>
                <a:gd name="connsiteY5" fmla="*/ 348706 h 4990489"/>
                <a:gd name="connsiteX6" fmla="*/ 1701251 w 5005953"/>
                <a:gd name="connsiteY6" fmla="*/ 348713 h 4990489"/>
                <a:gd name="connsiteX7" fmla="*/ 1681526 w 5005953"/>
                <a:gd name="connsiteY7" fmla="*/ 0 h 4990489"/>
                <a:gd name="connsiteX8" fmla="*/ 3336374 w 5005953"/>
                <a:gd name="connsiteY8" fmla="*/ 0 h 4990489"/>
                <a:gd name="connsiteX9" fmla="*/ 3320821 w 5005953"/>
                <a:gd name="connsiteY9" fmla="*/ 325433 h 4990489"/>
                <a:gd name="connsiteX10" fmla="*/ 2801604 w 5005953"/>
                <a:gd name="connsiteY10" fmla="*/ 317644 h 4990489"/>
                <a:gd name="connsiteX11" fmla="*/ 2793866 w 5005953"/>
                <a:gd name="connsiteY11" fmla="*/ 2216448 h 4990489"/>
                <a:gd name="connsiteX12" fmla="*/ 4676968 w 5005953"/>
                <a:gd name="connsiteY12" fmla="*/ 2208404 h 4990489"/>
                <a:gd name="connsiteX13" fmla="*/ 4669184 w 5005953"/>
                <a:gd name="connsiteY13" fmla="*/ 1658190 h 4990489"/>
                <a:gd name="connsiteX14" fmla="*/ 5005953 w 5005953"/>
                <a:gd name="connsiteY14" fmla="*/ 1665955 h 4990489"/>
                <a:gd name="connsiteX15" fmla="*/ 5005953 w 5005953"/>
                <a:gd name="connsiteY15" fmla="*/ 3326675 h 4990489"/>
                <a:gd name="connsiteX16" fmla="*/ 4661438 w 5005953"/>
                <a:gd name="connsiteY16" fmla="*/ 3301139 h 4990489"/>
                <a:gd name="connsiteX17" fmla="*/ 4669203 w 5005953"/>
                <a:gd name="connsiteY17" fmla="*/ 2781860 h 4990489"/>
                <a:gd name="connsiteX18" fmla="*/ 2793865 w 5005953"/>
                <a:gd name="connsiteY18" fmla="*/ 2805174 h 4990489"/>
                <a:gd name="connsiteX19" fmla="*/ 2793908 w 5005953"/>
                <a:gd name="connsiteY19" fmla="*/ 4649786 h 4990489"/>
                <a:gd name="connsiteX20" fmla="*/ 3328620 w 5005953"/>
                <a:gd name="connsiteY20" fmla="*/ 4649786 h 4990489"/>
                <a:gd name="connsiteX21" fmla="*/ 3328602 w 5005953"/>
                <a:gd name="connsiteY21" fmla="*/ 4990489 h 4990489"/>
                <a:gd name="connsiteX22" fmla="*/ 1685747 w 5005953"/>
                <a:gd name="connsiteY22" fmla="*/ 4990489 h 4990489"/>
                <a:gd name="connsiteX23" fmla="*/ 1670276 w 5005953"/>
                <a:gd name="connsiteY23" fmla="*/ 4649491 h 4990489"/>
                <a:gd name="connsiteX24" fmla="*/ 2197246 w 5005953"/>
                <a:gd name="connsiteY24" fmla="*/ 4664992 h 4990489"/>
                <a:gd name="connsiteX25" fmla="*/ 2212733 w 5005953"/>
                <a:gd name="connsiteY25" fmla="*/ 2766440 h 4990489"/>
                <a:gd name="connsiteX26" fmla="*/ 345139 w 5005953"/>
                <a:gd name="connsiteY26" fmla="*/ 2805191 h 4990489"/>
                <a:gd name="connsiteX27" fmla="*/ 333868 w 5005953"/>
                <a:gd name="connsiteY27" fmla="*/ 3301142 h 4990489"/>
                <a:gd name="connsiteX28" fmla="*/ 0 w 5005953"/>
                <a:gd name="connsiteY28" fmla="*/ 3311177 h 4990489"/>
                <a:gd name="connsiteX0" fmla="*/ 0 w 4994098"/>
                <a:gd name="connsiteY0" fmla="*/ 3309483 h 4990489"/>
                <a:gd name="connsiteX1" fmla="*/ 73 w 4994098"/>
                <a:gd name="connsiteY1" fmla="*/ 1681562 h 4990489"/>
                <a:gd name="connsiteX2" fmla="*/ 339100 w 4994098"/>
                <a:gd name="connsiteY2" fmla="*/ 1678899 h 4990489"/>
                <a:gd name="connsiteX3" fmla="*/ 340353 w 4994098"/>
                <a:gd name="connsiteY3" fmla="*/ 2208263 h 4990489"/>
                <a:gd name="connsiteX4" fmla="*/ 2208675 w 4994098"/>
                <a:gd name="connsiteY4" fmla="*/ 2208512 h 4990489"/>
                <a:gd name="connsiteX5" fmla="*/ 2208607 w 4994098"/>
                <a:gd name="connsiteY5" fmla="*/ 348706 h 4990489"/>
                <a:gd name="connsiteX6" fmla="*/ 1689396 w 4994098"/>
                <a:gd name="connsiteY6" fmla="*/ 348713 h 4990489"/>
                <a:gd name="connsiteX7" fmla="*/ 1669671 w 4994098"/>
                <a:gd name="connsiteY7" fmla="*/ 0 h 4990489"/>
                <a:gd name="connsiteX8" fmla="*/ 3324519 w 4994098"/>
                <a:gd name="connsiteY8" fmla="*/ 0 h 4990489"/>
                <a:gd name="connsiteX9" fmla="*/ 3308966 w 4994098"/>
                <a:gd name="connsiteY9" fmla="*/ 325433 h 4990489"/>
                <a:gd name="connsiteX10" fmla="*/ 2789749 w 4994098"/>
                <a:gd name="connsiteY10" fmla="*/ 317644 h 4990489"/>
                <a:gd name="connsiteX11" fmla="*/ 2782011 w 4994098"/>
                <a:gd name="connsiteY11" fmla="*/ 2216448 h 4990489"/>
                <a:gd name="connsiteX12" fmla="*/ 4665113 w 4994098"/>
                <a:gd name="connsiteY12" fmla="*/ 2208404 h 4990489"/>
                <a:gd name="connsiteX13" fmla="*/ 4657329 w 4994098"/>
                <a:gd name="connsiteY13" fmla="*/ 1658190 h 4990489"/>
                <a:gd name="connsiteX14" fmla="*/ 4994098 w 4994098"/>
                <a:gd name="connsiteY14" fmla="*/ 1665955 h 4990489"/>
                <a:gd name="connsiteX15" fmla="*/ 4994098 w 4994098"/>
                <a:gd name="connsiteY15" fmla="*/ 3326675 h 4990489"/>
                <a:gd name="connsiteX16" fmla="*/ 4649583 w 4994098"/>
                <a:gd name="connsiteY16" fmla="*/ 3301139 h 4990489"/>
                <a:gd name="connsiteX17" fmla="*/ 4657348 w 4994098"/>
                <a:gd name="connsiteY17" fmla="*/ 2781860 h 4990489"/>
                <a:gd name="connsiteX18" fmla="*/ 2782010 w 4994098"/>
                <a:gd name="connsiteY18" fmla="*/ 2805174 h 4990489"/>
                <a:gd name="connsiteX19" fmla="*/ 2782053 w 4994098"/>
                <a:gd name="connsiteY19" fmla="*/ 4649786 h 4990489"/>
                <a:gd name="connsiteX20" fmla="*/ 3316765 w 4994098"/>
                <a:gd name="connsiteY20" fmla="*/ 4649786 h 4990489"/>
                <a:gd name="connsiteX21" fmla="*/ 3316747 w 4994098"/>
                <a:gd name="connsiteY21" fmla="*/ 4990489 h 4990489"/>
                <a:gd name="connsiteX22" fmla="*/ 1673892 w 4994098"/>
                <a:gd name="connsiteY22" fmla="*/ 4990489 h 4990489"/>
                <a:gd name="connsiteX23" fmla="*/ 1658421 w 4994098"/>
                <a:gd name="connsiteY23" fmla="*/ 4649491 h 4990489"/>
                <a:gd name="connsiteX24" fmla="*/ 2185391 w 4994098"/>
                <a:gd name="connsiteY24" fmla="*/ 4664992 h 4990489"/>
                <a:gd name="connsiteX25" fmla="*/ 2200878 w 4994098"/>
                <a:gd name="connsiteY25" fmla="*/ 2766440 h 4990489"/>
                <a:gd name="connsiteX26" fmla="*/ 333284 w 4994098"/>
                <a:gd name="connsiteY26" fmla="*/ 2805191 h 4990489"/>
                <a:gd name="connsiteX27" fmla="*/ 322013 w 4994098"/>
                <a:gd name="connsiteY27" fmla="*/ 3301142 h 4990489"/>
                <a:gd name="connsiteX28" fmla="*/ 0 w 4994098"/>
                <a:gd name="connsiteY28" fmla="*/ 3309483 h 4990489"/>
                <a:gd name="connsiteX0" fmla="*/ 0 w 4994098"/>
                <a:gd name="connsiteY0" fmla="*/ 3309483 h 4990489"/>
                <a:gd name="connsiteX1" fmla="*/ 73 w 4994098"/>
                <a:gd name="connsiteY1" fmla="*/ 1681562 h 4990489"/>
                <a:gd name="connsiteX2" fmla="*/ 339100 w 4994098"/>
                <a:gd name="connsiteY2" fmla="*/ 1678899 h 4990489"/>
                <a:gd name="connsiteX3" fmla="*/ 340353 w 4994098"/>
                <a:gd name="connsiteY3" fmla="*/ 2208263 h 4990489"/>
                <a:gd name="connsiteX4" fmla="*/ 2208675 w 4994098"/>
                <a:gd name="connsiteY4" fmla="*/ 2208512 h 4990489"/>
                <a:gd name="connsiteX5" fmla="*/ 2208607 w 4994098"/>
                <a:gd name="connsiteY5" fmla="*/ 348706 h 4990489"/>
                <a:gd name="connsiteX6" fmla="*/ 1689396 w 4994098"/>
                <a:gd name="connsiteY6" fmla="*/ 348713 h 4990489"/>
                <a:gd name="connsiteX7" fmla="*/ 1669671 w 4994098"/>
                <a:gd name="connsiteY7" fmla="*/ 0 h 4990489"/>
                <a:gd name="connsiteX8" fmla="*/ 3324519 w 4994098"/>
                <a:gd name="connsiteY8" fmla="*/ 0 h 4990489"/>
                <a:gd name="connsiteX9" fmla="*/ 3308966 w 4994098"/>
                <a:gd name="connsiteY9" fmla="*/ 325433 h 4990489"/>
                <a:gd name="connsiteX10" fmla="*/ 2784668 w 4994098"/>
                <a:gd name="connsiteY10" fmla="*/ 336271 h 4990489"/>
                <a:gd name="connsiteX11" fmla="*/ 2782011 w 4994098"/>
                <a:gd name="connsiteY11" fmla="*/ 2216448 h 4990489"/>
                <a:gd name="connsiteX12" fmla="*/ 4665113 w 4994098"/>
                <a:gd name="connsiteY12" fmla="*/ 2208404 h 4990489"/>
                <a:gd name="connsiteX13" fmla="*/ 4657329 w 4994098"/>
                <a:gd name="connsiteY13" fmla="*/ 1658190 h 4990489"/>
                <a:gd name="connsiteX14" fmla="*/ 4994098 w 4994098"/>
                <a:gd name="connsiteY14" fmla="*/ 1665955 h 4990489"/>
                <a:gd name="connsiteX15" fmla="*/ 4994098 w 4994098"/>
                <a:gd name="connsiteY15" fmla="*/ 3326675 h 4990489"/>
                <a:gd name="connsiteX16" fmla="*/ 4649583 w 4994098"/>
                <a:gd name="connsiteY16" fmla="*/ 3301139 h 4990489"/>
                <a:gd name="connsiteX17" fmla="*/ 4657348 w 4994098"/>
                <a:gd name="connsiteY17" fmla="*/ 2781860 h 4990489"/>
                <a:gd name="connsiteX18" fmla="*/ 2782010 w 4994098"/>
                <a:gd name="connsiteY18" fmla="*/ 2805174 h 4990489"/>
                <a:gd name="connsiteX19" fmla="*/ 2782053 w 4994098"/>
                <a:gd name="connsiteY19" fmla="*/ 4649786 h 4990489"/>
                <a:gd name="connsiteX20" fmla="*/ 3316765 w 4994098"/>
                <a:gd name="connsiteY20" fmla="*/ 4649786 h 4990489"/>
                <a:gd name="connsiteX21" fmla="*/ 3316747 w 4994098"/>
                <a:gd name="connsiteY21" fmla="*/ 4990489 h 4990489"/>
                <a:gd name="connsiteX22" fmla="*/ 1673892 w 4994098"/>
                <a:gd name="connsiteY22" fmla="*/ 4990489 h 4990489"/>
                <a:gd name="connsiteX23" fmla="*/ 1658421 w 4994098"/>
                <a:gd name="connsiteY23" fmla="*/ 4649491 h 4990489"/>
                <a:gd name="connsiteX24" fmla="*/ 2185391 w 4994098"/>
                <a:gd name="connsiteY24" fmla="*/ 4664992 h 4990489"/>
                <a:gd name="connsiteX25" fmla="*/ 2200878 w 4994098"/>
                <a:gd name="connsiteY25" fmla="*/ 2766440 h 4990489"/>
                <a:gd name="connsiteX26" fmla="*/ 333284 w 4994098"/>
                <a:gd name="connsiteY26" fmla="*/ 2805191 h 4990489"/>
                <a:gd name="connsiteX27" fmla="*/ 322013 w 4994098"/>
                <a:gd name="connsiteY27" fmla="*/ 3301142 h 4990489"/>
                <a:gd name="connsiteX28" fmla="*/ 0 w 4994098"/>
                <a:gd name="connsiteY28" fmla="*/ 3309483 h 4990489"/>
                <a:gd name="connsiteX0" fmla="*/ 0 w 4994098"/>
                <a:gd name="connsiteY0" fmla="*/ 3309483 h 4990489"/>
                <a:gd name="connsiteX1" fmla="*/ 73 w 4994098"/>
                <a:gd name="connsiteY1" fmla="*/ 1681562 h 4990489"/>
                <a:gd name="connsiteX2" fmla="*/ 339100 w 4994098"/>
                <a:gd name="connsiteY2" fmla="*/ 1678899 h 4990489"/>
                <a:gd name="connsiteX3" fmla="*/ 340353 w 4994098"/>
                <a:gd name="connsiteY3" fmla="*/ 2208263 h 4990489"/>
                <a:gd name="connsiteX4" fmla="*/ 2208675 w 4994098"/>
                <a:gd name="connsiteY4" fmla="*/ 2208512 h 4990489"/>
                <a:gd name="connsiteX5" fmla="*/ 2208607 w 4994098"/>
                <a:gd name="connsiteY5" fmla="*/ 348706 h 4990489"/>
                <a:gd name="connsiteX6" fmla="*/ 1689396 w 4994098"/>
                <a:gd name="connsiteY6" fmla="*/ 348713 h 4990489"/>
                <a:gd name="connsiteX7" fmla="*/ 1669671 w 4994098"/>
                <a:gd name="connsiteY7" fmla="*/ 0 h 4990489"/>
                <a:gd name="connsiteX8" fmla="*/ 3324519 w 4994098"/>
                <a:gd name="connsiteY8" fmla="*/ 0 h 4990489"/>
                <a:gd name="connsiteX9" fmla="*/ 3308966 w 4994098"/>
                <a:gd name="connsiteY9" fmla="*/ 325433 h 4990489"/>
                <a:gd name="connsiteX10" fmla="*/ 2784668 w 4994098"/>
                <a:gd name="connsiteY10" fmla="*/ 336271 h 4990489"/>
                <a:gd name="connsiteX11" fmla="*/ 2782011 w 4994098"/>
                <a:gd name="connsiteY11" fmla="*/ 2216448 h 4990489"/>
                <a:gd name="connsiteX12" fmla="*/ 4665113 w 4994098"/>
                <a:gd name="connsiteY12" fmla="*/ 2208404 h 4990489"/>
                <a:gd name="connsiteX13" fmla="*/ 4657329 w 4994098"/>
                <a:gd name="connsiteY13" fmla="*/ 1658190 h 4990489"/>
                <a:gd name="connsiteX14" fmla="*/ 4994098 w 4994098"/>
                <a:gd name="connsiteY14" fmla="*/ 1665955 h 4990489"/>
                <a:gd name="connsiteX15" fmla="*/ 4994098 w 4994098"/>
                <a:gd name="connsiteY15" fmla="*/ 3326675 h 4990489"/>
                <a:gd name="connsiteX16" fmla="*/ 4649583 w 4994098"/>
                <a:gd name="connsiteY16" fmla="*/ 3301139 h 4990489"/>
                <a:gd name="connsiteX17" fmla="*/ 4657348 w 4994098"/>
                <a:gd name="connsiteY17" fmla="*/ 2781860 h 4990489"/>
                <a:gd name="connsiteX18" fmla="*/ 2782010 w 4994098"/>
                <a:gd name="connsiteY18" fmla="*/ 2805174 h 4990489"/>
                <a:gd name="connsiteX19" fmla="*/ 2782053 w 4994098"/>
                <a:gd name="connsiteY19" fmla="*/ 4649786 h 4990489"/>
                <a:gd name="connsiteX20" fmla="*/ 3316765 w 4994098"/>
                <a:gd name="connsiteY20" fmla="*/ 4649786 h 4990489"/>
                <a:gd name="connsiteX21" fmla="*/ 3316747 w 4994098"/>
                <a:gd name="connsiteY21" fmla="*/ 4990489 h 4990489"/>
                <a:gd name="connsiteX22" fmla="*/ 1673892 w 4994098"/>
                <a:gd name="connsiteY22" fmla="*/ 4990489 h 4990489"/>
                <a:gd name="connsiteX23" fmla="*/ 1658421 w 4994098"/>
                <a:gd name="connsiteY23" fmla="*/ 4649491 h 4990489"/>
                <a:gd name="connsiteX24" fmla="*/ 2185391 w 4994098"/>
                <a:gd name="connsiteY24" fmla="*/ 4664992 h 4990489"/>
                <a:gd name="connsiteX25" fmla="*/ 2200878 w 4994098"/>
                <a:gd name="connsiteY25" fmla="*/ 2766440 h 4990489"/>
                <a:gd name="connsiteX26" fmla="*/ 333284 w 4994098"/>
                <a:gd name="connsiteY26" fmla="*/ 2805191 h 4990489"/>
                <a:gd name="connsiteX27" fmla="*/ 322013 w 4994098"/>
                <a:gd name="connsiteY27" fmla="*/ 3301142 h 4990489"/>
                <a:gd name="connsiteX28" fmla="*/ 0 w 4994098"/>
                <a:gd name="connsiteY28" fmla="*/ 3309483 h 4990489"/>
                <a:gd name="connsiteX0" fmla="*/ 0 w 4994098"/>
                <a:gd name="connsiteY0" fmla="*/ 3309483 h 4990489"/>
                <a:gd name="connsiteX1" fmla="*/ 73 w 4994098"/>
                <a:gd name="connsiteY1" fmla="*/ 1681562 h 4990489"/>
                <a:gd name="connsiteX2" fmla="*/ 339100 w 4994098"/>
                <a:gd name="connsiteY2" fmla="*/ 1678899 h 4990489"/>
                <a:gd name="connsiteX3" fmla="*/ 340353 w 4994098"/>
                <a:gd name="connsiteY3" fmla="*/ 2208263 h 4990489"/>
                <a:gd name="connsiteX4" fmla="*/ 2208675 w 4994098"/>
                <a:gd name="connsiteY4" fmla="*/ 2208512 h 4990489"/>
                <a:gd name="connsiteX5" fmla="*/ 2208607 w 4994098"/>
                <a:gd name="connsiteY5" fmla="*/ 348706 h 4990489"/>
                <a:gd name="connsiteX6" fmla="*/ 1689396 w 4994098"/>
                <a:gd name="connsiteY6" fmla="*/ 348713 h 4990489"/>
                <a:gd name="connsiteX7" fmla="*/ 1669671 w 4994098"/>
                <a:gd name="connsiteY7" fmla="*/ 0 h 4990489"/>
                <a:gd name="connsiteX8" fmla="*/ 3324519 w 4994098"/>
                <a:gd name="connsiteY8" fmla="*/ 0 h 4990489"/>
                <a:gd name="connsiteX9" fmla="*/ 3308966 w 4994098"/>
                <a:gd name="connsiteY9" fmla="*/ 325433 h 4990489"/>
                <a:gd name="connsiteX10" fmla="*/ 2784668 w 4994098"/>
                <a:gd name="connsiteY10" fmla="*/ 336271 h 4990489"/>
                <a:gd name="connsiteX11" fmla="*/ 2793866 w 4994098"/>
                <a:gd name="connsiteY11" fmla="*/ 2213061 h 4990489"/>
                <a:gd name="connsiteX12" fmla="*/ 4665113 w 4994098"/>
                <a:gd name="connsiteY12" fmla="*/ 2208404 h 4990489"/>
                <a:gd name="connsiteX13" fmla="*/ 4657329 w 4994098"/>
                <a:gd name="connsiteY13" fmla="*/ 1658190 h 4990489"/>
                <a:gd name="connsiteX14" fmla="*/ 4994098 w 4994098"/>
                <a:gd name="connsiteY14" fmla="*/ 1665955 h 4990489"/>
                <a:gd name="connsiteX15" fmla="*/ 4994098 w 4994098"/>
                <a:gd name="connsiteY15" fmla="*/ 3326675 h 4990489"/>
                <a:gd name="connsiteX16" fmla="*/ 4649583 w 4994098"/>
                <a:gd name="connsiteY16" fmla="*/ 3301139 h 4990489"/>
                <a:gd name="connsiteX17" fmla="*/ 4657348 w 4994098"/>
                <a:gd name="connsiteY17" fmla="*/ 2781860 h 4990489"/>
                <a:gd name="connsiteX18" fmla="*/ 2782010 w 4994098"/>
                <a:gd name="connsiteY18" fmla="*/ 2805174 h 4990489"/>
                <a:gd name="connsiteX19" fmla="*/ 2782053 w 4994098"/>
                <a:gd name="connsiteY19" fmla="*/ 4649786 h 4990489"/>
                <a:gd name="connsiteX20" fmla="*/ 3316765 w 4994098"/>
                <a:gd name="connsiteY20" fmla="*/ 4649786 h 4990489"/>
                <a:gd name="connsiteX21" fmla="*/ 3316747 w 4994098"/>
                <a:gd name="connsiteY21" fmla="*/ 4990489 h 4990489"/>
                <a:gd name="connsiteX22" fmla="*/ 1673892 w 4994098"/>
                <a:gd name="connsiteY22" fmla="*/ 4990489 h 4990489"/>
                <a:gd name="connsiteX23" fmla="*/ 1658421 w 4994098"/>
                <a:gd name="connsiteY23" fmla="*/ 4649491 h 4990489"/>
                <a:gd name="connsiteX24" fmla="*/ 2185391 w 4994098"/>
                <a:gd name="connsiteY24" fmla="*/ 4664992 h 4990489"/>
                <a:gd name="connsiteX25" fmla="*/ 2200878 w 4994098"/>
                <a:gd name="connsiteY25" fmla="*/ 2766440 h 4990489"/>
                <a:gd name="connsiteX26" fmla="*/ 333284 w 4994098"/>
                <a:gd name="connsiteY26" fmla="*/ 2805191 h 4990489"/>
                <a:gd name="connsiteX27" fmla="*/ 322013 w 4994098"/>
                <a:gd name="connsiteY27" fmla="*/ 3301142 h 4990489"/>
                <a:gd name="connsiteX28" fmla="*/ 0 w 4994098"/>
                <a:gd name="connsiteY28" fmla="*/ 3309483 h 4990489"/>
                <a:gd name="connsiteX0" fmla="*/ 0 w 4994098"/>
                <a:gd name="connsiteY0" fmla="*/ 3309483 h 4990489"/>
                <a:gd name="connsiteX1" fmla="*/ 73 w 4994098"/>
                <a:gd name="connsiteY1" fmla="*/ 1681562 h 4990489"/>
                <a:gd name="connsiteX2" fmla="*/ 339100 w 4994098"/>
                <a:gd name="connsiteY2" fmla="*/ 1678899 h 4990489"/>
                <a:gd name="connsiteX3" fmla="*/ 340353 w 4994098"/>
                <a:gd name="connsiteY3" fmla="*/ 2208263 h 4990489"/>
                <a:gd name="connsiteX4" fmla="*/ 2208675 w 4994098"/>
                <a:gd name="connsiteY4" fmla="*/ 2208512 h 4990489"/>
                <a:gd name="connsiteX5" fmla="*/ 2208607 w 4994098"/>
                <a:gd name="connsiteY5" fmla="*/ 348706 h 4990489"/>
                <a:gd name="connsiteX6" fmla="*/ 1689396 w 4994098"/>
                <a:gd name="connsiteY6" fmla="*/ 348713 h 4990489"/>
                <a:gd name="connsiteX7" fmla="*/ 1669671 w 4994098"/>
                <a:gd name="connsiteY7" fmla="*/ 0 h 4990489"/>
                <a:gd name="connsiteX8" fmla="*/ 3324519 w 4994098"/>
                <a:gd name="connsiteY8" fmla="*/ 0 h 4990489"/>
                <a:gd name="connsiteX9" fmla="*/ 3308966 w 4994098"/>
                <a:gd name="connsiteY9" fmla="*/ 325433 h 4990489"/>
                <a:gd name="connsiteX10" fmla="*/ 2784668 w 4994098"/>
                <a:gd name="connsiteY10" fmla="*/ 336271 h 4990489"/>
                <a:gd name="connsiteX11" fmla="*/ 2783705 w 4994098"/>
                <a:gd name="connsiteY11" fmla="*/ 2214754 h 4990489"/>
                <a:gd name="connsiteX12" fmla="*/ 4665113 w 4994098"/>
                <a:gd name="connsiteY12" fmla="*/ 2208404 h 4990489"/>
                <a:gd name="connsiteX13" fmla="*/ 4657329 w 4994098"/>
                <a:gd name="connsiteY13" fmla="*/ 1658190 h 4990489"/>
                <a:gd name="connsiteX14" fmla="*/ 4994098 w 4994098"/>
                <a:gd name="connsiteY14" fmla="*/ 1665955 h 4990489"/>
                <a:gd name="connsiteX15" fmla="*/ 4994098 w 4994098"/>
                <a:gd name="connsiteY15" fmla="*/ 3326675 h 4990489"/>
                <a:gd name="connsiteX16" fmla="*/ 4649583 w 4994098"/>
                <a:gd name="connsiteY16" fmla="*/ 3301139 h 4990489"/>
                <a:gd name="connsiteX17" fmla="*/ 4657348 w 4994098"/>
                <a:gd name="connsiteY17" fmla="*/ 2781860 h 4990489"/>
                <a:gd name="connsiteX18" fmla="*/ 2782010 w 4994098"/>
                <a:gd name="connsiteY18" fmla="*/ 2805174 h 4990489"/>
                <a:gd name="connsiteX19" fmla="*/ 2782053 w 4994098"/>
                <a:gd name="connsiteY19" fmla="*/ 4649786 h 4990489"/>
                <a:gd name="connsiteX20" fmla="*/ 3316765 w 4994098"/>
                <a:gd name="connsiteY20" fmla="*/ 4649786 h 4990489"/>
                <a:gd name="connsiteX21" fmla="*/ 3316747 w 4994098"/>
                <a:gd name="connsiteY21" fmla="*/ 4990489 h 4990489"/>
                <a:gd name="connsiteX22" fmla="*/ 1673892 w 4994098"/>
                <a:gd name="connsiteY22" fmla="*/ 4990489 h 4990489"/>
                <a:gd name="connsiteX23" fmla="*/ 1658421 w 4994098"/>
                <a:gd name="connsiteY23" fmla="*/ 4649491 h 4990489"/>
                <a:gd name="connsiteX24" fmla="*/ 2185391 w 4994098"/>
                <a:gd name="connsiteY24" fmla="*/ 4664992 h 4990489"/>
                <a:gd name="connsiteX25" fmla="*/ 2200878 w 4994098"/>
                <a:gd name="connsiteY25" fmla="*/ 2766440 h 4990489"/>
                <a:gd name="connsiteX26" fmla="*/ 333284 w 4994098"/>
                <a:gd name="connsiteY26" fmla="*/ 2805191 h 4990489"/>
                <a:gd name="connsiteX27" fmla="*/ 322013 w 4994098"/>
                <a:gd name="connsiteY27" fmla="*/ 3301142 h 4990489"/>
                <a:gd name="connsiteX28" fmla="*/ 0 w 4994098"/>
                <a:gd name="connsiteY28" fmla="*/ 3309483 h 4990489"/>
                <a:gd name="connsiteX0" fmla="*/ 0 w 4994098"/>
                <a:gd name="connsiteY0" fmla="*/ 3309483 h 4990489"/>
                <a:gd name="connsiteX1" fmla="*/ 73 w 4994098"/>
                <a:gd name="connsiteY1" fmla="*/ 1681562 h 4990489"/>
                <a:gd name="connsiteX2" fmla="*/ 339100 w 4994098"/>
                <a:gd name="connsiteY2" fmla="*/ 1678899 h 4990489"/>
                <a:gd name="connsiteX3" fmla="*/ 340353 w 4994098"/>
                <a:gd name="connsiteY3" fmla="*/ 2208263 h 4990489"/>
                <a:gd name="connsiteX4" fmla="*/ 2208675 w 4994098"/>
                <a:gd name="connsiteY4" fmla="*/ 2208512 h 4990489"/>
                <a:gd name="connsiteX5" fmla="*/ 2208607 w 4994098"/>
                <a:gd name="connsiteY5" fmla="*/ 348706 h 4990489"/>
                <a:gd name="connsiteX6" fmla="*/ 1689396 w 4994098"/>
                <a:gd name="connsiteY6" fmla="*/ 348713 h 4990489"/>
                <a:gd name="connsiteX7" fmla="*/ 1669671 w 4994098"/>
                <a:gd name="connsiteY7" fmla="*/ 0 h 4990489"/>
                <a:gd name="connsiteX8" fmla="*/ 3324519 w 4994098"/>
                <a:gd name="connsiteY8" fmla="*/ 0 h 4990489"/>
                <a:gd name="connsiteX9" fmla="*/ 3308966 w 4994098"/>
                <a:gd name="connsiteY9" fmla="*/ 325433 h 4990489"/>
                <a:gd name="connsiteX10" fmla="*/ 2793136 w 4994098"/>
                <a:gd name="connsiteY10" fmla="*/ 332885 h 4990489"/>
                <a:gd name="connsiteX11" fmla="*/ 2783705 w 4994098"/>
                <a:gd name="connsiteY11" fmla="*/ 2214754 h 4990489"/>
                <a:gd name="connsiteX12" fmla="*/ 4665113 w 4994098"/>
                <a:gd name="connsiteY12" fmla="*/ 2208404 h 4990489"/>
                <a:gd name="connsiteX13" fmla="*/ 4657329 w 4994098"/>
                <a:gd name="connsiteY13" fmla="*/ 1658190 h 4990489"/>
                <a:gd name="connsiteX14" fmla="*/ 4994098 w 4994098"/>
                <a:gd name="connsiteY14" fmla="*/ 1665955 h 4990489"/>
                <a:gd name="connsiteX15" fmla="*/ 4994098 w 4994098"/>
                <a:gd name="connsiteY15" fmla="*/ 3326675 h 4990489"/>
                <a:gd name="connsiteX16" fmla="*/ 4649583 w 4994098"/>
                <a:gd name="connsiteY16" fmla="*/ 3301139 h 4990489"/>
                <a:gd name="connsiteX17" fmla="*/ 4657348 w 4994098"/>
                <a:gd name="connsiteY17" fmla="*/ 2781860 h 4990489"/>
                <a:gd name="connsiteX18" fmla="*/ 2782010 w 4994098"/>
                <a:gd name="connsiteY18" fmla="*/ 2805174 h 4990489"/>
                <a:gd name="connsiteX19" fmla="*/ 2782053 w 4994098"/>
                <a:gd name="connsiteY19" fmla="*/ 4649786 h 4990489"/>
                <a:gd name="connsiteX20" fmla="*/ 3316765 w 4994098"/>
                <a:gd name="connsiteY20" fmla="*/ 4649786 h 4990489"/>
                <a:gd name="connsiteX21" fmla="*/ 3316747 w 4994098"/>
                <a:gd name="connsiteY21" fmla="*/ 4990489 h 4990489"/>
                <a:gd name="connsiteX22" fmla="*/ 1673892 w 4994098"/>
                <a:gd name="connsiteY22" fmla="*/ 4990489 h 4990489"/>
                <a:gd name="connsiteX23" fmla="*/ 1658421 w 4994098"/>
                <a:gd name="connsiteY23" fmla="*/ 4649491 h 4990489"/>
                <a:gd name="connsiteX24" fmla="*/ 2185391 w 4994098"/>
                <a:gd name="connsiteY24" fmla="*/ 4664992 h 4990489"/>
                <a:gd name="connsiteX25" fmla="*/ 2200878 w 4994098"/>
                <a:gd name="connsiteY25" fmla="*/ 2766440 h 4990489"/>
                <a:gd name="connsiteX26" fmla="*/ 333284 w 4994098"/>
                <a:gd name="connsiteY26" fmla="*/ 2805191 h 4990489"/>
                <a:gd name="connsiteX27" fmla="*/ 322013 w 4994098"/>
                <a:gd name="connsiteY27" fmla="*/ 3301142 h 4990489"/>
                <a:gd name="connsiteX28" fmla="*/ 0 w 4994098"/>
                <a:gd name="connsiteY28" fmla="*/ 3309483 h 4990489"/>
                <a:gd name="connsiteX0" fmla="*/ 0 w 4994098"/>
                <a:gd name="connsiteY0" fmla="*/ 3309483 h 4990489"/>
                <a:gd name="connsiteX1" fmla="*/ 73 w 4994098"/>
                <a:gd name="connsiteY1" fmla="*/ 1681562 h 4990489"/>
                <a:gd name="connsiteX2" fmla="*/ 339100 w 4994098"/>
                <a:gd name="connsiteY2" fmla="*/ 1678899 h 4990489"/>
                <a:gd name="connsiteX3" fmla="*/ 340353 w 4994098"/>
                <a:gd name="connsiteY3" fmla="*/ 2208263 h 4990489"/>
                <a:gd name="connsiteX4" fmla="*/ 2208675 w 4994098"/>
                <a:gd name="connsiteY4" fmla="*/ 2208512 h 4990489"/>
                <a:gd name="connsiteX5" fmla="*/ 2208607 w 4994098"/>
                <a:gd name="connsiteY5" fmla="*/ 348706 h 4990489"/>
                <a:gd name="connsiteX6" fmla="*/ 1689396 w 4994098"/>
                <a:gd name="connsiteY6" fmla="*/ 348713 h 4990489"/>
                <a:gd name="connsiteX7" fmla="*/ 1669671 w 4994098"/>
                <a:gd name="connsiteY7" fmla="*/ 0 h 4990489"/>
                <a:gd name="connsiteX8" fmla="*/ 3324519 w 4994098"/>
                <a:gd name="connsiteY8" fmla="*/ 0 h 4990489"/>
                <a:gd name="connsiteX9" fmla="*/ 3308966 w 4994098"/>
                <a:gd name="connsiteY9" fmla="*/ 325433 h 4990489"/>
                <a:gd name="connsiteX10" fmla="*/ 2793136 w 4994098"/>
                <a:gd name="connsiteY10" fmla="*/ 332885 h 4990489"/>
                <a:gd name="connsiteX11" fmla="*/ 2792173 w 4994098"/>
                <a:gd name="connsiteY11" fmla="*/ 2204594 h 4990489"/>
                <a:gd name="connsiteX12" fmla="*/ 4665113 w 4994098"/>
                <a:gd name="connsiteY12" fmla="*/ 2208404 h 4990489"/>
                <a:gd name="connsiteX13" fmla="*/ 4657329 w 4994098"/>
                <a:gd name="connsiteY13" fmla="*/ 1658190 h 4990489"/>
                <a:gd name="connsiteX14" fmla="*/ 4994098 w 4994098"/>
                <a:gd name="connsiteY14" fmla="*/ 1665955 h 4990489"/>
                <a:gd name="connsiteX15" fmla="*/ 4994098 w 4994098"/>
                <a:gd name="connsiteY15" fmla="*/ 3326675 h 4990489"/>
                <a:gd name="connsiteX16" fmla="*/ 4649583 w 4994098"/>
                <a:gd name="connsiteY16" fmla="*/ 3301139 h 4990489"/>
                <a:gd name="connsiteX17" fmla="*/ 4657348 w 4994098"/>
                <a:gd name="connsiteY17" fmla="*/ 2781860 h 4990489"/>
                <a:gd name="connsiteX18" fmla="*/ 2782010 w 4994098"/>
                <a:gd name="connsiteY18" fmla="*/ 2805174 h 4990489"/>
                <a:gd name="connsiteX19" fmla="*/ 2782053 w 4994098"/>
                <a:gd name="connsiteY19" fmla="*/ 4649786 h 4990489"/>
                <a:gd name="connsiteX20" fmla="*/ 3316765 w 4994098"/>
                <a:gd name="connsiteY20" fmla="*/ 4649786 h 4990489"/>
                <a:gd name="connsiteX21" fmla="*/ 3316747 w 4994098"/>
                <a:gd name="connsiteY21" fmla="*/ 4990489 h 4990489"/>
                <a:gd name="connsiteX22" fmla="*/ 1673892 w 4994098"/>
                <a:gd name="connsiteY22" fmla="*/ 4990489 h 4990489"/>
                <a:gd name="connsiteX23" fmla="*/ 1658421 w 4994098"/>
                <a:gd name="connsiteY23" fmla="*/ 4649491 h 4990489"/>
                <a:gd name="connsiteX24" fmla="*/ 2185391 w 4994098"/>
                <a:gd name="connsiteY24" fmla="*/ 4664992 h 4990489"/>
                <a:gd name="connsiteX25" fmla="*/ 2200878 w 4994098"/>
                <a:gd name="connsiteY25" fmla="*/ 2766440 h 4990489"/>
                <a:gd name="connsiteX26" fmla="*/ 333284 w 4994098"/>
                <a:gd name="connsiteY26" fmla="*/ 2805191 h 4990489"/>
                <a:gd name="connsiteX27" fmla="*/ 322013 w 4994098"/>
                <a:gd name="connsiteY27" fmla="*/ 3301142 h 4990489"/>
                <a:gd name="connsiteX28" fmla="*/ 0 w 4994098"/>
                <a:gd name="connsiteY28" fmla="*/ 3309483 h 4990489"/>
                <a:gd name="connsiteX0" fmla="*/ 0 w 4994098"/>
                <a:gd name="connsiteY0" fmla="*/ 3309483 h 4990489"/>
                <a:gd name="connsiteX1" fmla="*/ 73 w 4994098"/>
                <a:gd name="connsiteY1" fmla="*/ 1681562 h 4990489"/>
                <a:gd name="connsiteX2" fmla="*/ 339100 w 4994098"/>
                <a:gd name="connsiteY2" fmla="*/ 1678899 h 4990489"/>
                <a:gd name="connsiteX3" fmla="*/ 340353 w 4994098"/>
                <a:gd name="connsiteY3" fmla="*/ 2208263 h 4990489"/>
                <a:gd name="connsiteX4" fmla="*/ 2208675 w 4994098"/>
                <a:gd name="connsiteY4" fmla="*/ 2208512 h 4990489"/>
                <a:gd name="connsiteX5" fmla="*/ 2208607 w 4994098"/>
                <a:gd name="connsiteY5" fmla="*/ 348706 h 4990489"/>
                <a:gd name="connsiteX6" fmla="*/ 1689396 w 4994098"/>
                <a:gd name="connsiteY6" fmla="*/ 348713 h 4990489"/>
                <a:gd name="connsiteX7" fmla="*/ 1669671 w 4994098"/>
                <a:gd name="connsiteY7" fmla="*/ 0 h 4990489"/>
                <a:gd name="connsiteX8" fmla="*/ 3324519 w 4994098"/>
                <a:gd name="connsiteY8" fmla="*/ 0 h 4990489"/>
                <a:gd name="connsiteX9" fmla="*/ 3308966 w 4994098"/>
                <a:gd name="connsiteY9" fmla="*/ 325433 h 4990489"/>
                <a:gd name="connsiteX10" fmla="*/ 2793136 w 4994098"/>
                <a:gd name="connsiteY10" fmla="*/ 332885 h 4990489"/>
                <a:gd name="connsiteX11" fmla="*/ 2792173 w 4994098"/>
                <a:gd name="connsiteY11" fmla="*/ 2204594 h 4990489"/>
                <a:gd name="connsiteX12" fmla="*/ 4665113 w 4994098"/>
                <a:gd name="connsiteY12" fmla="*/ 2208404 h 4990489"/>
                <a:gd name="connsiteX13" fmla="*/ 4660716 w 4994098"/>
                <a:gd name="connsiteY13" fmla="*/ 1685283 h 4990489"/>
                <a:gd name="connsiteX14" fmla="*/ 4994098 w 4994098"/>
                <a:gd name="connsiteY14" fmla="*/ 1665955 h 4990489"/>
                <a:gd name="connsiteX15" fmla="*/ 4994098 w 4994098"/>
                <a:gd name="connsiteY15" fmla="*/ 3326675 h 4990489"/>
                <a:gd name="connsiteX16" fmla="*/ 4649583 w 4994098"/>
                <a:gd name="connsiteY16" fmla="*/ 3301139 h 4990489"/>
                <a:gd name="connsiteX17" fmla="*/ 4657348 w 4994098"/>
                <a:gd name="connsiteY17" fmla="*/ 2781860 h 4990489"/>
                <a:gd name="connsiteX18" fmla="*/ 2782010 w 4994098"/>
                <a:gd name="connsiteY18" fmla="*/ 2805174 h 4990489"/>
                <a:gd name="connsiteX19" fmla="*/ 2782053 w 4994098"/>
                <a:gd name="connsiteY19" fmla="*/ 4649786 h 4990489"/>
                <a:gd name="connsiteX20" fmla="*/ 3316765 w 4994098"/>
                <a:gd name="connsiteY20" fmla="*/ 4649786 h 4990489"/>
                <a:gd name="connsiteX21" fmla="*/ 3316747 w 4994098"/>
                <a:gd name="connsiteY21" fmla="*/ 4990489 h 4990489"/>
                <a:gd name="connsiteX22" fmla="*/ 1673892 w 4994098"/>
                <a:gd name="connsiteY22" fmla="*/ 4990489 h 4990489"/>
                <a:gd name="connsiteX23" fmla="*/ 1658421 w 4994098"/>
                <a:gd name="connsiteY23" fmla="*/ 4649491 h 4990489"/>
                <a:gd name="connsiteX24" fmla="*/ 2185391 w 4994098"/>
                <a:gd name="connsiteY24" fmla="*/ 4664992 h 4990489"/>
                <a:gd name="connsiteX25" fmla="*/ 2200878 w 4994098"/>
                <a:gd name="connsiteY25" fmla="*/ 2766440 h 4990489"/>
                <a:gd name="connsiteX26" fmla="*/ 333284 w 4994098"/>
                <a:gd name="connsiteY26" fmla="*/ 2805191 h 4990489"/>
                <a:gd name="connsiteX27" fmla="*/ 322013 w 4994098"/>
                <a:gd name="connsiteY27" fmla="*/ 3301142 h 4990489"/>
                <a:gd name="connsiteX28" fmla="*/ 0 w 4994098"/>
                <a:gd name="connsiteY28" fmla="*/ 3309483 h 4990489"/>
                <a:gd name="connsiteX0" fmla="*/ 0 w 4994098"/>
                <a:gd name="connsiteY0" fmla="*/ 3309483 h 4990489"/>
                <a:gd name="connsiteX1" fmla="*/ 73 w 4994098"/>
                <a:gd name="connsiteY1" fmla="*/ 1681562 h 4990489"/>
                <a:gd name="connsiteX2" fmla="*/ 339100 w 4994098"/>
                <a:gd name="connsiteY2" fmla="*/ 1678899 h 4990489"/>
                <a:gd name="connsiteX3" fmla="*/ 340353 w 4994098"/>
                <a:gd name="connsiteY3" fmla="*/ 2208263 h 4990489"/>
                <a:gd name="connsiteX4" fmla="*/ 2208675 w 4994098"/>
                <a:gd name="connsiteY4" fmla="*/ 2208512 h 4990489"/>
                <a:gd name="connsiteX5" fmla="*/ 2208607 w 4994098"/>
                <a:gd name="connsiteY5" fmla="*/ 348706 h 4990489"/>
                <a:gd name="connsiteX6" fmla="*/ 1689396 w 4994098"/>
                <a:gd name="connsiteY6" fmla="*/ 348713 h 4990489"/>
                <a:gd name="connsiteX7" fmla="*/ 1669671 w 4994098"/>
                <a:gd name="connsiteY7" fmla="*/ 0 h 4990489"/>
                <a:gd name="connsiteX8" fmla="*/ 3324519 w 4994098"/>
                <a:gd name="connsiteY8" fmla="*/ 0 h 4990489"/>
                <a:gd name="connsiteX9" fmla="*/ 3308966 w 4994098"/>
                <a:gd name="connsiteY9" fmla="*/ 325433 h 4990489"/>
                <a:gd name="connsiteX10" fmla="*/ 2793136 w 4994098"/>
                <a:gd name="connsiteY10" fmla="*/ 332885 h 4990489"/>
                <a:gd name="connsiteX11" fmla="*/ 2792173 w 4994098"/>
                <a:gd name="connsiteY11" fmla="*/ 2204594 h 4990489"/>
                <a:gd name="connsiteX12" fmla="*/ 4665113 w 4994098"/>
                <a:gd name="connsiteY12" fmla="*/ 2208404 h 4990489"/>
                <a:gd name="connsiteX13" fmla="*/ 4660716 w 4994098"/>
                <a:gd name="connsiteY13" fmla="*/ 1685283 h 4990489"/>
                <a:gd name="connsiteX14" fmla="*/ 4994098 w 4994098"/>
                <a:gd name="connsiteY14" fmla="*/ 1665955 h 4990489"/>
                <a:gd name="connsiteX15" fmla="*/ 4994098 w 4994098"/>
                <a:gd name="connsiteY15" fmla="*/ 3326675 h 4990489"/>
                <a:gd name="connsiteX16" fmla="*/ 4649583 w 4994098"/>
                <a:gd name="connsiteY16" fmla="*/ 3301139 h 4990489"/>
                <a:gd name="connsiteX17" fmla="*/ 4657348 w 4994098"/>
                <a:gd name="connsiteY17" fmla="*/ 2781860 h 4990489"/>
                <a:gd name="connsiteX18" fmla="*/ 2782010 w 4994098"/>
                <a:gd name="connsiteY18" fmla="*/ 2805174 h 4990489"/>
                <a:gd name="connsiteX19" fmla="*/ 2782053 w 4994098"/>
                <a:gd name="connsiteY19" fmla="*/ 4649786 h 4990489"/>
                <a:gd name="connsiteX20" fmla="*/ 3316765 w 4994098"/>
                <a:gd name="connsiteY20" fmla="*/ 4649786 h 4990489"/>
                <a:gd name="connsiteX21" fmla="*/ 3316747 w 4994098"/>
                <a:gd name="connsiteY21" fmla="*/ 4990489 h 4990489"/>
                <a:gd name="connsiteX22" fmla="*/ 1673892 w 4994098"/>
                <a:gd name="connsiteY22" fmla="*/ 4990489 h 4990489"/>
                <a:gd name="connsiteX23" fmla="*/ 1658421 w 4994098"/>
                <a:gd name="connsiteY23" fmla="*/ 4649491 h 4990489"/>
                <a:gd name="connsiteX24" fmla="*/ 2185391 w 4994098"/>
                <a:gd name="connsiteY24" fmla="*/ 4664992 h 4990489"/>
                <a:gd name="connsiteX25" fmla="*/ 2200878 w 4994098"/>
                <a:gd name="connsiteY25" fmla="*/ 2766440 h 4990489"/>
                <a:gd name="connsiteX26" fmla="*/ 333284 w 4994098"/>
                <a:gd name="connsiteY26" fmla="*/ 2805191 h 4990489"/>
                <a:gd name="connsiteX27" fmla="*/ 322013 w 4994098"/>
                <a:gd name="connsiteY27" fmla="*/ 3301142 h 4990489"/>
                <a:gd name="connsiteX28" fmla="*/ 0 w 4994098"/>
                <a:gd name="connsiteY28" fmla="*/ 3309483 h 4990489"/>
                <a:gd name="connsiteX0" fmla="*/ 0 w 4994098"/>
                <a:gd name="connsiteY0" fmla="*/ 3309483 h 4990489"/>
                <a:gd name="connsiteX1" fmla="*/ 73 w 4994098"/>
                <a:gd name="connsiteY1" fmla="*/ 1681562 h 4990489"/>
                <a:gd name="connsiteX2" fmla="*/ 339100 w 4994098"/>
                <a:gd name="connsiteY2" fmla="*/ 1678899 h 4990489"/>
                <a:gd name="connsiteX3" fmla="*/ 340353 w 4994098"/>
                <a:gd name="connsiteY3" fmla="*/ 2208263 h 4990489"/>
                <a:gd name="connsiteX4" fmla="*/ 2208675 w 4994098"/>
                <a:gd name="connsiteY4" fmla="*/ 2208512 h 4990489"/>
                <a:gd name="connsiteX5" fmla="*/ 2208607 w 4994098"/>
                <a:gd name="connsiteY5" fmla="*/ 348706 h 4990489"/>
                <a:gd name="connsiteX6" fmla="*/ 1689396 w 4994098"/>
                <a:gd name="connsiteY6" fmla="*/ 348713 h 4990489"/>
                <a:gd name="connsiteX7" fmla="*/ 1669671 w 4994098"/>
                <a:gd name="connsiteY7" fmla="*/ 0 h 4990489"/>
                <a:gd name="connsiteX8" fmla="*/ 3324519 w 4994098"/>
                <a:gd name="connsiteY8" fmla="*/ 0 h 4990489"/>
                <a:gd name="connsiteX9" fmla="*/ 3308966 w 4994098"/>
                <a:gd name="connsiteY9" fmla="*/ 325433 h 4990489"/>
                <a:gd name="connsiteX10" fmla="*/ 2793136 w 4994098"/>
                <a:gd name="connsiteY10" fmla="*/ 332885 h 4990489"/>
                <a:gd name="connsiteX11" fmla="*/ 2792173 w 4994098"/>
                <a:gd name="connsiteY11" fmla="*/ 2204594 h 4990489"/>
                <a:gd name="connsiteX12" fmla="*/ 4665113 w 4994098"/>
                <a:gd name="connsiteY12" fmla="*/ 2208404 h 4990489"/>
                <a:gd name="connsiteX13" fmla="*/ 4660716 w 4994098"/>
                <a:gd name="connsiteY13" fmla="*/ 1685283 h 4990489"/>
                <a:gd name="connsiteX14" fmla="*/ 4994098 w 4994098"/>
                <a:gd name="connsiteY14" fmla="*/ 1677808 h 4990489"/>
                <a:gd name="connsiteX15" fmla="*/ 4994098 w 4994098"/>
                <a:gd name="connsiteY15" fmla="*/ 3326675 h 4990489"/>
                <a:gd name="connsiteX16" fmla="*/ 4649583 w 4994098"/>
                <a:gd name="connsiteY16" fmla="*/ 3301139 h 4990489"/>
                <a:gd name="connsiteX17" fmla="*/ 4657348 w 4994098"/>
                <a:gd name="connsiteY17" fmla="*/ 2781860 h 4990489"/>
                <a:gd name="connsiteX18" fmla="*/ 2782010 w 4994098"/>
                <a:gd name="connsiteY18" fmla="*/ 2805174 h 4990489"/>
                <a:gd name="connsiteX19" fmla="*/ 2782053 w 4994098"/>
                <a:gd name="connsiteY19" fmla="*/ 4649786 h 4990489"/>
                <a:gd name="connsiteX20" fmla="*/ 3316765 w 4994098"/>
                <a:gd name="connsiteY20" fmla="*/ 4649786 h 4990489"/>
                <a:gd name="connsiteX21" fmla="*/ 3316747 w 4994098"/>
                <a:gd name="connsiteY21" fmla="*/ 4990489 h 4990489"/>
                <a:gd name="connsiteX22" fmla="*/ 1673892 w 4994098"/>
                <a:gd name="connsiteY22" fmla="*/ 4990489 h 4990489"/>
                <a:gd name="connsiteX23" fmla="*/ 1658421 w 4994098"/>
                <a:gd name="connsiteY23" fmla="*/ 4649491 h 4990489"/>
                <a:gd name="connsiteX24" fmla="*/ 2185391 w 4994098"/>
                <a:gd name="connsiteY24" fmla="*/ 4664992 h 4990489"/>
                <a:gd name="connsiteX25" fmla="*/ 2200878 w 4994098"/>
                <a:gd name="connsiteY25" fmla="*/ 2766440 h 4990489"/>
                <a:gd name="connsiteX26" fmla="*/ 333284 w 4994098"/>
                <a:gd name="connsiteY26" fmla="*/ 2805191 h 4990489"/>
                <a:gd name="connsiteX27" fmla="*/ 322013 w 4994098"/>
                <a:gd name="connsiteY27" fmla="*/ 3301142 h 4990489"/>
                <a:gd name="connsiteX28" fmla="*/ 0 w 4994098"/>
                <a:gd name="connsiteY28" fmla="*/ 3309483 h 4990489"/>
                <a:gd name="connsiteX0" fmla="*/ 0 w 4994098"/>
                <a:gd name="connsiteY0" fmla="*/ 3309483 h 4990489"/>
                <a:gd name="connsiteX1" fmla="*/ 73 w 4994098"/>
                <a:gd name="connsiteY1" fmla="*/ 1681562 h 4990489"/>
                <a:gd name="connsiteX2" fmla="*/ 339100 w 4994098"/>
                <a:gd name="connsiteY2" fmla="*/ 1678899 h 4990489"/>
                <a:gd name="connsiteX3" fmla="*/ 340353 w 4994098"/>
                <a:gd name="connsiteY3" fmla="*/ 2208263 h 4990489"/>
                <a:gd name="connsiteX4" fmla="*/ 2208675 w 4994098"/>
                <a:gd name="connsiteY4" fmla="*/ 2208512 h 4990489"/>
                <a:gd name="connsiteX5" fmla="*/ 2208607 w 4994098"/>
                <a:gd name="connsiteY5" fmla="*/ 348706 h 4990489"/>
                <a:gd name="connsiteX6" fmla="*/ 1689396 w 4994098"/>
                <a:gd name="connsiteY6" fmla="*/ 348713 h 4990489"/>
                <a:gd name="connsiteX7" fmla="*/ 1669671 w 4994098"/>
                <a:gd name="connsiteY7" fmla="*/ 0 h 4990489"/>
                <a:gd name="connsiteX8" fmla="*/ 3324519 w 4994098"/>
                <a:gd name="connsiteY8" fmla="*/ 0 h 4990489"/>
                <a:gd name="connsiteX9" fmla="*/ 3308966 w 4994098"/>
                <a:gd name="connsiteY9" fmla="*/ 325433 h 4990489"/>
                <a:gd name="connsiteX10" fmla="*/ 2793136 w 4994098"/>
                <a:gd name="connsiteY10" fmla="*/ 332885 h 4990489"/>
                <a:gd name="connsiteX11" fmla="*/ 2792173 w 4994098"/>
                <a:gd name="connsiteY11" fmla="*/ 2204594 h 4990489"/>
                <a:gd name="connsiteX12" fmla="*/ 4665113 w 4994098"/>
                <a:gd name="connsiteY12" fmla="*/ 2208404 h 4990489"/>
                <a:gd name="connsiteX13" fmla="*/ 4660716 w 4994098"/>
                <a:gd name="connsiteY13" fmla="*/ 1685283 h 4990489"/>
                <a:gd name="connsiteX14" fmla="*/ 4990711 w 4994098"/>
                <a:gd name="connsiteY14" fmla="*/ 1684582 h 4990489"/>
                <a:gd name="connsiteX15" fmla="*/ 4994098 w 4994098"/>
                <a:gd name="connsiteY15" fmla="*/ 3326675 h 4990489"/>
                <a:gd name="connsiteX16" fmla="*/ 4649583 w 4994098"/>
                <a:gd name="connsiteY16" fmla="*/ 3301139 h 4990489"/>
                <a:gd name="connsiteX17" fmla="*/ 4657348 w 4994098"/>
                <a:gd name="connsiteY17" fmla="*/ 2781860 h 4990489"/>
                <a:gd name="connsiteX18" fmla="*/ 2782010 w 4994098"/>
                <a:gd name="connsiteY18" fmla="*/ 2805174 h 4990489"/>
                <a:gd name="connsiteX19" fmla="*/ 2782053 w 4994098"/>
                <a:gd name="connsiteY19" fmla="*/ 4649786 h 4990489"/>
                <a:gd name="connsiteX20" fmla="*/ 3316765 w 4994098"/>
                <a:gd name="connsiteY20" fmla="*/ 4649786 h 4990489"/>
                <a:gd name="connsiteX21" fmla="*/ 3316747 w 4994098"/>
                <a:gd name="connsiteY21" fmla="*/ 4990489 h 4990489"/>
                <a:gd name="connsiteX22" fmla="*/ 1673892 w 4994098"/>
                <a:gd name="connsiteY22" fmla="*/ 4990489 h 4990489"/>
                <a:gd name="connsiteX23" fmla="*/ 1658421 w 4994098"/>
                <a:gd name="connsiteY23" fmla="*/ 4649491 h 4990489"/>
                <a:gd name="connsiteX24" fmla="*/ 2185391 w 4994098"/>
                <a:gd name="connsiteY24" fmla="*/ 4664992 h 4990489"/>
                <a:gd name="connsiteX25" fmla="*/ 2200878 w 4994098"/>
                <a:gd name="connsiteY25" fmla="*/ 2766440 h 4990489"/>
                <a:gd name="connsiteX26" fmla="*/ 333284 w 4994098"/>
                <a:gd name="connsiteY26" fmla="*/ 2805191 h 4990489"/>
                <a:gd name="connsiteX27" fmla="*/ 322013 w 4994098"/>
                <a:gd name="connsiteY27" fmla="*/ 3301142 h 4990489"/>
                <a:gd name="connsiteX28" fmla="*/ 0 w 4994098"/>
                <a:gd name="connsiteY28" fmla="*/ 3309483 h 4990489"/>
                <a:gd name="connsiteX0" fmla="*/ 0 w 4999179"/>
                <a:gd name="connsiteY0" fmla="*/ 3309483 h 4990489"/>
                <a:gd name="connsiteX1" fmla="*/ 73 w 4999179"/>
                <a:gd name="connsiteY1" fmla="*/ 1681562 h 4990489"/>
                <a:gd name="connsiteX2" fmla="*/ 339100 w 4999179"/>
                <a:gd name="connsiteY2" fmla="*/ 1678899 h 4990489"/>
                <a:gd name="connsiteX3" fmla="*/ 340353 w 4999179"/>
                <a:gd name="connsiteY3" fmla="*/ 2208263 h 4990489"/>
                <a:gd name="connsiteX4" fmla="*/ 2208675 w 4999179"/>
                <a:gd name="connsiteY4" fmla="*/ 2208512 h 4990489"/>
                <a:gd name="connsiteX5" fmla="*/ 2208607 w 4999179"/>
                <a:gd name="connsiteY5" fmla="*/ 348706 h 4990489"/>
                <a:gd name="connsiteX6" fmla="*/ 1689396 w 4999179"/>
                <a:gd name="connsiteY6" fmla="*/ 348713 h 4990489"/>
                <a:gd name="connsiteX7" fmla="*/ 1669671 w 4999179"/>
                <a:gd name="connsiteY7" fmla="*/ 0 h 4990489"/>
                <a:gd name="connsiteX8" fmla="*/ 3324519 w 4999179"/>
                <a:gd name="connsiteY8" fmla="*/ 0 h 4990489"/>
                <a:gd name="connsiteX9" fmla="*/ 3308966 w 4999179"/>
                <a:gd name="connsiteY9" fmla="*/ 325433 h 4990489"/>
                <a:gd name="connsiteX10" fmla="*/ 2793136 w 4999179"/>
                <a:gd name="connsiteY10" fmla="*/ 332885 h 4990489"/>
                <a:gd name="connsiteX11" fmla="*/ 2792173 w 4999179"/>
                <a:gd name="connsiteY11" fmla="*/ 2204594 h 4990489"/>
                <a:gd name="connsiteX12" fmla="*/ 4665113 w 4999179"/>
                <a:gd name="connsiteY12" fmla="*/ 2208404 h 4990489"/>
                <a:gd name="connsiteX13" fmla="*/ 4660716 w 4999179"/>
                <a:gd name="connsiteY13" fmla="*/ 1685283 h 4990489"/>
                <a:gd name="connsiteX14" fmla="*/ 4999179 w 4999179"/>
                <a:gd name="connsiteY14" fmla="*/ 1684582 h 4990489"/>
                <a:gd name="connsiteX15" fmla="*/ 4994098 w 4999179"/>
                <a:gd name="connsiteY15" fmla="*/ 3326675 h 4990489"/>
                <a:gd name="connsiteX16" fmla="*/ 4649583 w 4999179"/>
                <a:gd name="connsiteY16" fmla="*/ 3301139 h 4990489"/>
                <a:gd name="connsiteX17" fmla="*/ 4657348 w 4999179"/>
                <a:gd name="connsiteY17" fmla="*/ 2781860 h 4990489"/>
                <a:gd name="connsiteX18" fmla="*/ 2782010 w 4999179"/>
                <a:gd name="connsiteY18" fmla="*/ 2805174 h 4990489"/>
                <a:gd name="connsiteX19" fmla="*/ 2782053 w 4999179"/>
                <a:gd name="connsiteY19" fmla="*/ 4649786 h 4990489"/>
                <a:gd name="connsiteX20" fmla="*/ 3316765 w 4999179"/>
                <a:gd name="connsiteY20" fmla="*/ 4649786 h 4990489"/>
                <a:gd name="connsiteX21" fmla="*/ 3316747 w 4999179"/>
                <a:gd name="connsiteY21" fmla="*/ 4990489 h 4990489"/>
                <a:gd name="connsiteX22" fmla="*/ 1673892 w 4999179"/>
                <a:gd name="connsiteY22" fmla="*/ 4990489 h 4990489"/>
                <a:gd name="connsiteX23" fmla="*/ 1658421 w 4999179"/>
                <a:gd name="connsiteY23" fmla="*/ 4649491 h 4990489"/>
                <a:gd name="connsiteX24" fmla="*/ 2185391 w 4999179"/>
                <a:gd name="connsiteY24" fmla="*/ 4664992 h 4990489"/>
                <a:gd name="connsiteX25" fmla="*/ 2200878 w 4999179"/>
                <a:gd name="connsiteY25" fmla="*/ 2766440 h 4990489"/>
                <a:gd name="connsiteX26" fmla="*/ 333284 w 4999179"/>
                <a:gd name="connsiteY26" fmla="*/ 2805191 h 4990489"/>
                <a:gd name="connsiteX27" fmla="*/ 322013 w 4999179"/>
                <a:gd name="connsiteY27" fmla="*/ 3301142 h 4990489"/>
                <a:gd name="connsiteX28" fmla="*/ 0 w 4999179"/>
                <a:gd name="connsiteY28" fmla="*/ 3309483 h 4990489"/>
                <a:gd name="connsiteX0" fmla="*/ 0 w 4999179"/>
                <a:gd name="connsiteY0" fmla="*/ 3309483 h 4990489"/>
                <a:gd name="connsiteX1" fmla="*/ 73 w 4999179"/>
                <a:gd name="connsiteY1" fmla="*/ 1681562 h 4990489"/>
                <a:gd name="connsiteX2" fmla="*/ 339100 w 4999179"/>
                <a:gd name="connsiteY2" fmla="*/ 1678899 h 4990489"/>
                <a:gd name="connsiteX3" fmla="*/ 340353 w 4999179"/>
                <a:gd name="connsiteY3" fmla="*/ 2208263 h 4990489"/>
                <a:gd name="connsiteX4" fmla="*/ 2208675 w 4999179"/>
                <a:gd name="connsiteY4" fmla="*/ 2208512 h 4990489"/>
                <a:gd name="connsiteX5" fmla="*/ 2208607 w 4999179"/>
                <a:gd name="connsiteY5" fmla="*/ 348706 h 4990489"/>
                <a:gd name="connsiteX6" fmla="*/ 1689396 w 4999179"/>
                <a:gd name="connsiteY6" fmla="*/ 348713 h 4990489"/>
                <a:gd name="connsiteX7" fmla="*/ 1669671 w 4999179"/>
                <a:gd name="connsiteY7" fmla="*/ 0 h 4990489"/>
                <a:gd name="connsiteX8" fmla="*/ 3324519 w 4999179"/>
                <a:gd name="connsiteY8" fmla="*/ 0 h 4990489"/>
                <a:gd name="connsiteX9" fmla="*/ 3308966 w 4999179"/>
                <a:gd name="connsiteY9" fmla="*/ 325433 h 4990489"/>
                <a:gd name="connsiteX10" fmla="*/ 2793136 w 4999179"/>
                <a:gd name="connsiteY10" fmla="*/ 332885 h 4990489"/>
                <a:gd name="connsiteX11" fmla="*/ 2792173 w 4999179"/>
                <a:gd name="connsiteY11" fmla="*/ 2204594 h 4990489"/>
                <a:gd name="connsiteX12" fmla="*/ 4665113 w 4999179"/>
                <a:gd name="connsiteY12" fmla="*/ 2208404 h 4990489"/>
                <a:gd name="connsiteX13" fmla="*/ 4660716 w 4999179"/>
                <a:gd name="connsiteY13" fmla="*/ 1685283 h 4990489"/>
                <a:gd name="connsiteX14" fmla="*/ 4999179 w 4999179"/>
                <a:gd name="connsiteY14" fmla="*/ 1684582 h 4990489"/>
                <a:gd name="connsiteX15" fmla="*/ 4994099 w 4999179"/>
                <a:gd name="connsiteY15" fmla="*/ 3313128 h 4990489"/>
                <a:gd name="connsiteX16" fmla="*/ 4649583 w 4999179"/>
                <a:gd name="connsiteY16" fmla="*/ 3301139 h 4990489"/>
                <a:gd name="connsiteX17" fmla="*/ 4657348 w 4999179"/>
                <a:gd name="connsiteY17" fmla="*/ 2781860 h 4990489"/>
                <a:gd name="connsiteX18" fmla="*/ 2782010 w 4999179"/>
                <a:gd name="connsiteY18" fmla="*/ 2805174 h 4990489"/>
                <a:gd name="connsiteX19" fmla="*/ 2782053 w 4999179"/>
                <a:gd name="connsiteY19" fmla="*/ 4649786 h 4990489"/>
                <a:gd name="connsiteX20" fmla="*/ 3316765 w 4999179"/>
                <a:gd name="connsiteY20" fmla="*/ 4649786 h 4990489"/>
                <a:gd name="connsiteX21" fmla="*/ 3316747 w 4999179"/>
                <a:gd name="connsiteY21" fmla="*/ 4990489 h 4990489"/>
                <a:gd name="connsiteX22" fmla="*/ 1673892 w 4999179"/>
                <a:gd name="connsiteY22" fmla="*/ 4990489 h 4990489"/>
                <a:gd name="connsiteX23" fmla="*/ 1658421 w 4999179"/>
                <a:gd name="connsiteY23" fmla="*/ 4649491 h 4990489"/>
                <a:gd name="connsiteX24" fmla="*/ 2185391 w 4999179"/>
                <a:gd name="connsiteY24" fmla="*/ 4664992 h 4990489"/>
                <a:gd name="connsiteX25" fmla="*/ 2200878 w 4999179"/>
                <a:gd name="connsiteY25" fmla="*/ 2766440 h 4990489"/>
                <a:gd name="connsiteX26" fmla="*/ 333284 w 4999179"/>
                <a:gd name="connsiteY26" fmla="*/ 2805191 h 4990489"/>
                <a:gd name="connsiteX27" fmla="*/ 322013 w 4999179"/>
                <a:gd name="connsiteY27" fmla="*/ 3301142 h 4990489"/>
                <a:gd name="connsiteX28" fmla="*/ 0 w 4999179"/>
                <a:gd name="connsiteY28" fmla="*/ 3309483 h 4990489"/>
                <a:gd name="connsiteX0" fmla="*/ 0 w 4999179"/>
                <a:gd name="connsiteY0" fmla="*/ 3309483 h 4990489"/>
                <a:gd name="connsiteX1" fmla="*/ 73 w 4999179"/>
                <a:gd name="connsiteY1" fmla="*/ 1681562 h 4990489"/>
                <a:gd name="connsiteX2" fmla="*/ 339100 w 4999179"/>
                <a:gd name="connsiteY2" fmla="*/ 1678899 h 4990489"/>
                <a:gd name="connsiteX3" fmla="*/ 340353 w 4999179"/>
                <a:gd name="connsiteY3" fmla="*/ 2208263 h 4990489"/>
                <a:gd name="connsiteX4" fmla="*/ 2208675 w 4999179"/>
                <a:gd name="connsiteY4" fmla="*/ 2208512 h 4990489"/>
                <a:gd name="connsiteX5" fmla="*/ 2208607 w 4999179"/>
                <a:gd name="connsiteY5" fmla="*/ 348706 h 4990489"/>
                <a:gd name="connsiteX6" fmla="*/ 1689396 w 4999179"/>
                <a:gd name="connsiteY6" fmla="*/ 348713 h 4990489"/>
                <a:gd name="connsiteX7" fmla="*/ 1669671 w 4999179"/>
                <a:gd name="connsiteY7" fmla="*/ 0 h 4990489"/>
                <a:gd name="connsiteX8" fmla="*/ 3324519 w 4999179"/>
                <a:gd name="connsiteY8" fmla="*/ 0 h 4990489"/>
                <a:gd name="connsiteX9" fmla="*/ 3308966 w 4999179"/>
                <a:gd name="connsiteY9" fmla="*/ 325433 h 4990489"/>
                <a:gd name="connsiteX10" fmla="*/ 2793136 w 4999179"/>
                <a:gd name="connsiteY10" fmla="*/ 332885 h 4990489"/>
                <a:gd name="connsiteX11" fmla="*/ 2792173 w 4999179"/>
                <a:gd name="connsiteY11" fmla="*/ 2204594 h 4990489"/>
                <a:gd name="connsiteX12" fmla="*/ 4665113 w 4999179"/>
                <a:gd name="connsiteY12" fmla="*/ 2208404 h 4990489"/>
                <a:gd name="connsiteX13" fmla="*/ 4660716 w 4999179"/>
                <a:gd name="connsiteY13" fmla="*/ 1685283 h 4990489"/>
                <a:gd name="connsiteX14" fmla="*/ 4999179 w 4999179"/>
                <a:gd name="connsiteY14" fmla="*/ 1684582 h 4990489"/>
                <a:gd name="connsiteX15" fmla="*/ 4994099 w 4999179"/>
                <a:gd name="connsiteY15" fmla="*/ 3313128 h 4990489"/>
                <a:gd name="connsiteX16" fmla="*/ 4663131 w 4999179"/>
                <a:gd name="connsiteY16" fmla="*/ 3316379 h 4990489"/>
                <a:gd name="connsiteX17" fmla="*/ 4657348 w 4999179"/>
                <a:gd name="connsiteY17" fmla="*/ 2781860 h 4990489"/>
                <a:gd name="connsiteX18" fmla="*/ 2782010 w 4999179"/>
                <a:gd name="connsiteY18" fmla="*/ 2805174 h 4990489"/>
                <a:gd name="connsiteX19" fmla="*/ 2782053 w 4999179"/>
                <a:gd name="connsiteY19" fmla="*/ 4649786 h 4990489"/>
                <a:gd name="connsiteX20" fmla="*/ 3316765 w 4999179"/>
                <a:gd name="connsiteY20" fmla="*/ 4649786 h 4990489"/>
                <a:gd name="connsiteX21" fmla="*/ 3316747 w 4999179"/>
                <a:gd name="connsiteY21" fmla="*/ 4990489 h 4990489"/>
                <a:gd name="connsiteX22" fmla="*/ 1673892 w 4999179"/>
                <a:gd name="connsiteY22" fmla="*/ 4990489 h 4990489"/>
                <a:gd name="connsiteX23" fmla="*/ 1658421 w 4999179"/>
                <a:gd name="connsiteY23" fmla="*/ 4649491 h 4990489"/>
                <a:gd name="connsiteX24" fmla="*/ 2185391 w 4999179"/>
                <a:gd name="connsiteY24" fmla="*/ 4664992 h 4990489"/>
                <a:gd name="connsiteX25" fmla="*/ 2200878 w 4999179"/>
                <a:gd name="connsiteY25" fmla="*/ 2766440 h 4990489"/>
                <a:gd name="connsiteX26" fmla="*/ 333284 w 4999179"/>
                <a:gd name="connsiteY26" fmla="*/ 2805191 h 4990489"/>
                <a:gd name="connsiteX27" fmla="*/ 322013 w 4999179"/>
                <a:gd name="connsiteY27" fmla="*/ 3301142 h 4990489"/>
                <a:gd name="connsiteX28" fmla="*/ 0 w 4999179"/>
                <a:gd name="connsiteY28" fmla="*/ 3309483 h 4990489"/>
                <a:gd name="connsiteX0" fmla="*/ 0 w 4999179"/>
                <a:gd name="connsiteY0" fmla="*/ 3309483 h 4990489"/>
                <a:gd name="connsiteX1" fmla="*/ 73 w 4999179"/>
                <a:gd name="connsiteY1" fmla="*/ 1681562 h 4990489"/>
                <a:gd name="connsiteX2" fmla="*/ 339100 w 4999179"/>
                <a:gd name="connsiteY2" fmla="*/ 1678899 h 4990489"/>
                <a:gd name="connsiteX3" fmla="*/ 340353 w 4999179"/>
                <a:gd name="connsiteY3" fmla="*/ 2208263 h 4990489"/>
                <a:gd name="connsiteX4" fmla="*/ 2208675 w 4999179"/>
                <a:gd name="connsiteY4" fmla="*/ 2208512 h 4990489"/>
                <a:gd name="connsiteX5" fmla="*/ 2208607 w 4999179"/>
                <a:gd name="connsiteY5" fmla="*/ 348706 h 4990489"/>
                <a:gd name="connsiteX6" fmla="*/ 1689396 w 4999179"/>
                <a:gd name="connsiteY6" fmla="*/ 348713 h 4990489"/>
                <a:gd name="connsiteX7" fmla="*/ 1669671 w 4999179"/>
                <a:gd name="connsiteY7" fmla="*/ 0 h 4990489"/>
                <a:gd name="connsiteX8" fmla="*/ 3324519 w 4999179"/>
                <a:gd name="connsiteY8" fmla="*/ 0 h 4990489"/>
                <a:gd name="connsiteX9" fmla="*/ 3308966 w 4999179"/>
                <a:gd name="connsiteY9" fmla="*/ 325433 h 4990489"/>
                <a:gd name="connsiteX10" fmla="*/ 2793136 w 4999179"/>
                <a:gd name="connsiteY10" fmla="*/ 332885 h 4990489"/>
                <a:gd name="connsiteX11" fmla="*/ 2792173 w 4999179"/>
                <a:gd name="connsiteY11" fmla="*/ 2204594 h 4990489"/>
                <a:gd name="connsiteX12" fmla="*/ 4665113 w 4999179"/>
                <a:gd name="connsiteY12" fmla="*/ 2208404 h 4990489"/>
                <a:gd name="connsiteX13" fmla="*/ 4660716 w 4999179"/>
                <a:gd name="connsiteY13" fmla="*/ 1685283 h 4990489"/>
                <a:gd name="connsiteX14" fmla="*/ 4999179 w 4999179"/>
                <a:gd name="connsiteY14" fmla="*/ 1684582 h 4990489"/>
                <a:gd name="connsiteX15" fmla="*/ 4994099 w 4999179"/>
                <a:gd name="connsiteY15" fmla="*/ 3313128 h 4990489"/>
                <a:gd name="connsiteX16" fmla="*/ 4663131 w 4999179"/>
                <a:gd name="connsiteY16" fmla="*/ 3316379 h 4990489"/>
                <a:gd name="connsiteX17" fmla="*/ 4657348 w 4999179"/>
                <a:gd name="connsiteY17" fmla="*/ 2781860 h 4990489"/>
                <a:gd name="connsiteX18" fmla="*/ 2782010 w 4999179"/>
                <a:gd name="connsiteY18" fmla="*/ 2805174 h 4990489"/>
                <a:gd name="connsiteX19" fmla="*/ 2782053 w 4999179"/>
                <a:gd name="connsiteY19" fmla="*/ 4649786 h 4990489"/>
                <a:gd name="connsiteX20" fmla="*/ 3316765 w 4999179"/>
                <a:gd name="connsiteY20" fmla="*/ 4649786 h 4990489"/>
                <a:gd name="connsiteX21" fmla="*/ 3316747 w 4999179"/>
                <a:gd name="connsiteY21" fmla="*/ 4990489 h 4990489"/>
                <a:gd name="connsiteX22" fmla="*/ 1673892 w 4999179"/>
                <a:gd name="connsiteY22" fmla="*/ 4990489 h 4990489"/>
                <a:gd name="connsiteX23" fmla="*/ 1658421 w 4999179"/>
                <a:gd name="connsiteY23" fmla="*/ 4649491 h 4990489"/>
                <a:gd name="connsiteX24" fmla="*/ 2185391 w 4999179"/>
                <a:gd name="connsiteY24" fmla="*/ 4664992 h 4990489"/>
                <a:gd name="connsiteX25" fmla="*/ 2200878 w 4999179"/>
                <a:gd name="connsiteY25" fmla="*/ 2766440 h 4990489"/>
                <a:gd name="connsiteX26" fmla="*/ 333284 w 4999179"/>
                <a:gd name="connsiteY26" fmla="*/ 2805191 h 4990489"/>
                <a:gd name="connsiteX27" fmla="*/ 322013 w 4999179"/>
                <a:gd name="connsiteY27" fmla="*/ 3301142 h 4990489"/>
                <a:gd name="connsiteX28" fmla="*/ 0 w 4999179"/>
                <a:gd name="connsiteY28" fmla="*/ 3309483 h 4990489"/>
                <a:gd name="connsiteX0" fmla="*/ 0 w 4999179"/>
                <a:gd name="connsiteY0" fmla="*/ 3309483 h 4990489"/>
                <a:gd name="connsiteX1" fmla="*/ 73 w 4999179"/>
                <a:gd name="connsiteY1" fmla="*/ 1681562 h 4990489"/>
                <a:gd name="connsiteX2" fmla="*/ 339100 w 4999179"/>
                <a:gd name="connsiteY2" fmla="*/ 1678899 h 4990489"/>
                <a:gd name="connsiteX3" fmla="*/ 340353 w 4999179"/>
                <a:gd name="connsiteY3" fmla="*/ 2208263 h 4990489"/>
                <a:gd name="connsiteX4" fmla="*/ 2208675 w 4999179"/>
                <a:gd name="connsiteY4" fmla="*/ 2208512 h 4990489"/>
                <a:gd name="connsiteX5" fmla="*/ 2208607 w 4999179"/>
                <a:gd name="connsiteY5" fmla="*/ 348706 h 4990489"/>
                <a:gd name="connsiteX6" fmla="*/ 1689396 w 4999179"/>
                <a:gd name="connsiteY6" fmla="*/ 348713 h 4990489"/>
                <a:gd name="connsiteX7" fmla="*/ 1669671 w 4999179"/>
                <a:gd name="connsiteY7" fmla="*/ 0 h 4990489"/>
                <a:gd name="connsiteX8" fmla="*/ 3324519 w 4999179"/>
                <a:gd name="connsiteY8" fmla="*/ 0 h 4990489"/>
                <a:gd name="connsiteX9" fmla="*/ 3308966 w 4999179"/>
                <a:gd name="connsiteY9" fmla="*/ 325433 h 4990489"/>
                <a:gd name="connsiteX10" fmla="*/ 2793136 w 4999179"/>
                <a:gd name="connsiteY10" fmla="*/ 332885 h 4990489"/>
                <a:gd name="connsiteX11" fmla="*/ 2787093 w 4999179"/>
                <a:gd name="connsiteY11" fmla="*/ 2209675 h 4990489"/>
                <a:gd name="connsiteX12" fmla="*/ 4665113 w 4999179"/>
                <a:gd name="connsiteY12" fmla="*/ 2208404 h 4990489"/>
                <a:gd name="connsiteX13" fmla="*/ 4660716 w 4999179"/>
                <a:gd name="connsiteY13" fmla="*/ 1685283 h 4990489"/>
                <a:gd name="connsiteX14" fmla="*/ 4999179 w 4999179"/>
                <a:gd name="connsiteY14" fmla="*/ 1684582 h 4990489"/>
                <a:gd name="connsiteX15" fmla="*/ 4994099 w 4999179"/>
                <a:gd name="connsiteY15" fmla="*/ 3313128 h 4990489"/>
                <a:gd name="connsiteX16" fmla="*/ 4663131 w 4999179"/>
                <a:gd name="connsiteY16" fmla="*/ 3316379 h 4990489"/>
                <a:gd name="connsiteX17" fmla="*/ 4657348 w 4999179"/>
                <a:gd name="connsiteY17" fmla="*/ 2781860 h 4990489"/>
                <a:gd name="connsiteX18" fmla="*/ 2782010 w 4999179"/>
                <a:gd name="connsiteY18" fmla="*/ 2805174 h 4990489"/>
                <a:gd name="connsiteX19" fmla="*/ 2782053 w 4999179"/>
                <a:gd name="connsiteY19" fmla="*/ 4649786 h 4990489"/>
                <a:gd name="connsiteX20" fmla="*/ 3316765 w 4999179"/>
                <a:gd name="connsiteY20" fmla="*/ 4649786 h 4990489"/>
                <a:gd name="connsiteX21" fmla="*/ 3316747 w 4999179"/>
                <a:gd name="connsiteY21" fmla="*/ 4990489 h 4990489"/>
                <a:gd name="connsiteX22" fmla="*/ 1673892 w 4999179"/>
                <a:gd name="connsiteY22" fmla="*/ 4990489 h 4990489"/>
                <a:gd name="connsiteX23" fmla="*/ 1658421 w 4999179"/>
                <a:gd name="connsiteY23" fmla="*/ 4649491 h 4990489"/>
                <a:gd name="connsiteX24" fmla="*/ 2185391 w 4999179"/>
                <a:gd name="connsiteY24" fmla="*/ 4664992 h 4990489"/>
                <a:gd name="connsiteX25" fmla="*/ 2200878 w 4999179"/>
                <a:gd name="connsiteY25" fmla="*/ 2766440 h 4990489"/>
                <a:gd name="connsiteX26" fmla="*/ 333284 w 4999179"/>
                <a:gd name="connsiteY26" fmla="*/ 2805191 h 4990489"/>
                <a:gd name="connsiteX27" fmla="*/ 322013 w 4999179"/>
                <a:gd name="connsiteY27" fmla="*/ 3301142 h 4990489"/>
                <a:gd name="connsiteX28" fmla="*/ 0 w 4999179"/>
                <a:gd name="connsiteY28" fmla="*/ 3309483 h 4990489"/>
                <a:gd name="connsiteX0" fmla="*/ 0 w 4999179"/>
                <a:gd name="connsiteY0" fmla="*/ 3312870 h 4993876"/>
                <a:gd name="connsiteX1" fmla="*/ 73 w 4999179"/>
                <a:gd name="connsiteY1" fmla="*/ 1684949 h 4993876"/>
                <a:gd name="connsiteX2" fmla="*/ 339100 w 4999179"/>
                <a:gd name="connsiteY2" fmla="*/ 1682286 h 4993876"/>
                <a:gd name="connsiteX3" fmla="*/ 340353 w 4999179"/>
                <a:gd name="connsiteY3" fmla="*/ 2211650 h 4993876"/>
                <a:gd name="connsiteX4" fmla="*/ 2208675 w 4999179"/>
                <a:gd name="connsiteY4" fmla="*/ 2211899 h 4993876"/>
                <a:gd name="connsiteX5" fmla="*/ 2208607 w 4999179"/>
                <a:gd name="connsiteY5" fmla="*/ 352093 h 4993876"/>
                <a:gd name="connsiteX6" fmla="*/ 1689396 w 4999179"/>
                <a:gd name="connsiteY6" fmla="*/ 352100 h 4993876"/>
                <a:gd name="connsiteX7" fmla="*/ 1683220 w 4999179"/>
                <a:gd name="connsiteY7" fmla="*/ 0 h 4993876"/>
                <a:gd name="connsiteX8" fmla="*/ 3324519 w 4999179"/>
                <a:gd name="connsiteY8" fmla="*/ 3387 h 4993876"/>
                <a:gd name="connsiteX9" fmla="*/ 3308966 w 4999179"/>
                <a:gd name="connsiteY9" fmla="*/ 328820 h 4993876"/>
                <a:gd name="connsiteX10" fmla="*/ 2793136 w 4999179"/>
                <a:gd name="connsiteY10" fmla="*/ 336272 h 4993876"/>
                <a:gd name="connsiteX11" fmla="*/ 2787093 w 4999179"/>
                <a:gd name="connsiteY11" fmla="*/ 2213062 h 4993876"/>
                <a:gd name="connsiteX12" fmla="*/ 4665113 w 4999179"/>
                <a:gd name="connsiteY12" fmla="*/ 2211791 h 4993876"/>
                <a:gd name="connsiteX13" fmla="*/ 4660716 w 4999179"/>
                <a:gd name="connsiteY13" fmla="*/ 1688670 h 4993876"/>
                <a:gd name="connsiteX14" fmla="*/ 4999179 w 4999179"/>
                <a:gd name="connsiteY14" fmla="*/ 1687969 h 4993876"/>
                <a:gd name="connsiteX15" fmla="*/ 4994099 w 4999179"/>
                <a:gd name="connsiteY15" fmla="*/ 3316515 h 4993876"/>
                <a:gd name="connsiteX16" fmla="*/ 4663131 w 4999179"/>
                <a:gd name="connsiteY16" fmla="*/ 3319766 h 4993876"/>
                <a:gd name="connsiteX17" fmla="*/ 4657348 w 4999179"/>
                <a:gd name="connsiteY17" fmla="*/ 2785247 h 4993876"/>
                <a:gd name="connsiteX18" fmla="*/ 2782010 w 4999179"/>
                <a:gd name="connsiteY18" fmla="*/ 2808561 h 4993876"/>
                <a:gd name="connsiteX19" fmla="*/ 2782053 w 4999179"/>
                <a:gd name="connsiteY19" fmla="*/ 4653173 h 4993876"/>
                <a:gd name="connsiteX20" fmla="*/ 3316765 w 4999179"/>
                <a:gd name="connsiteY20" fmla="*/ 4653173 h 4993876"/>
                <a:gd name="connsiteX21" fmla="*/ 3316747 w 4999179"/>
                <a:gd name="connsiteY21" fmla="*/ 4993876 h 4993876"/>
                <a:gd name="connsiteX22" fmla="*/ 1673892 w 4999179"/>
                <a:gd name="connsiteY22" fmla="*/ 4993876 h 4993876"/>
                <a:gd name="connsiteX23" fmla="*/ 1658421 w 4999179"/>
                <a:gd name="connsiteY23" fmla="*/ 4652878 h 4993876"/>
                <a:gd name="connsiteX24" fmla="*/ 2185391 w 4999179"/>
                <a:gd name="connsiteY24" fmla="*/ 4668379 h 4993876"/>
                <a:gd name="connsiteX25" fmla="*/ 2200878 w 4999179"/>
                <a:gd name="connsiteY25" fmla="*/ 2769827 h 4993876"/>
                <a:gd name="connsiteX26" fmla="*/ 333284 w 4999179"/>
                <a:gd name="connsiteY26" fmla="*/ 2808578 h 4993876"/>
                <a:gd name="connsiteX27" fmla="*/ 322013 w 4999179"/>
                <a:gd name="connsiteY27" fmla="*/ 3304529 h 4993876"/>
                <a:gd name="connsiteX28" fmla="*/ 0 w 4999179"/>
                <a:gd name="connsiteY28" fmla="*/ 3312870 h 4993876"/>
                <a:gd name="connsiteX0" fmla="*/ 0 w 4999179"/>
                <a:gd name="connsiteY0" fmla="*/ 3312870 h 4993876"/>
                <a:gd name="connsiteX1" fmla="*/ 73 w 4999179"/>
                <a:gd name="connsiteY1" fmla="*/ 1684949 h 4993876"/>
                <a:gd name="connsiteX2" fmla="*/ 339100 w 4999179"/>
                <a:gd name="connsiteY2" fmla="*/ 1682286 h 4993876"/>
                <a:gd name="connsiteX3" fmla="*/ 340353 w 4999179"/>
                <a:gd name="connsiteY3" fmla="*/ 2211650 h 4993876"/>
                <a:gd name="connsiteX4" fmla="*/ 2208675 w 4999179"/>
                <a:gd name="connsiteY4" fmla="*/ 2211899 h 4993876"/>
                <a:gd name="connsiteX5" fmla="*/ 2208607 w 4999179"/>
                <a:gd name="connsiteY5" fmla="*/ 352093 h 4993876"/>
                <a:gd name="connsiteX6" fmla="*/ 1682622 w 4999179"/>
                <a:gd name="connsiteY6" fmla="*/ 333472 h 4993876"/>
                <a:gd name="connsiteX7" fmla="*/ 1683220 w 4999179"/>
                <a:gd name="connsiteY7" fmla="*/ 0 h 4993876"/>
                <a:gd name="connsiteX8" fmla="*/ 3324519 w 4999179"/>
                <a:gd name="connsiteY8" fmla="*/ 3387 h 4993876"/>
                <a:gd name="connsiteX9" fmla="*/ 3308966 w 4999179"/>
                <a:gd name="connsiteY9" fmla="*/ 328820 h 4993876"/>
                <a:gd name="connsiteX10" fmla="*/ 2793136 w 4999179"/>
                <a:gd name="connsiteY10" fmla="*/ 336272 h 4993876"/>
                <a:gd name="connsiteX11" fmla="*/ 2787093 w 4999179"/>
                <a:gd name="connsiteY11" fmla="*/ 2213062 h 4993876"/>
                <a:gd name="connsiteX12" fmla="*/ 4665113 w 4999179"/>
                <a:gd name="connsiteY12" fmla="*/ 2211791 h 4993876"/>
                <a:gd name="connsiteX13" fmla="*/ 4660716 w 4999179"/>
                <a:gd name="connsiteY13" fmla="*/ 1688670 h 4993876"/>
                <a:gd name="connsiteX14" fmla="*/ 4999179 w 4999179"/>
                <a:gd name="connsiteY14" fmla="*/ 1687969 h 4993876"/>
                <a:gd name="connsiteX15" fmla="*/ 4994099 w 4999179"/>
                <a:gd name="connsiteY15" fmla="*/ 3316515 h 4993876"/>
                <a:gd name="connsiteX16" fmla="*/ 4663131 w 4999179"/>
                <a:gd name="connsiteY16" fmla="*/ 3319766 h 4993876"/>
                <a:gd name="connsiteX17" fmla="*/ 4657348 w 4999179"/>
                <a:gd name="connsiteY17" fmla="*/ 2785247 h 4993876"/>
                <a:gd name="connsiteX18" fmla="*/ 2782010 w 4999179"/>
                <a:gd name="connsiteY18" fmla="*/ 2808561 h 4993876"/>
                <a:gd name="connsiteX19" fmla="*/ 2782053 w 4999179"/>
                <a:gd name="connsiteY19" fmla="*/ 4653173 h 4993876"/>
                <a:gd name="connsiteX20" fmla="*/ 3316765 w 4999179"/>
                <a:gd name="connsiteY20" fmla="*/ 4653173 h 4993876"/>
                <a:gd name="connsiteX21" fmla="*/ 3316747 w 4999179"/>
                <a:gd name="connsiteY21" fmla="*/ 4993876 h 4993876"/>
                <a:gd name="connsiteX22" fmla="*/ 1673892 w 4999179"/>
                <a:gd name="connsiteY22" fmla="*/ 4993876 h 4993876"/>
                <a:gd name="connsiteX23" fmla="*/ 1658421 w 4999179"/>
                <a:gd name="connsiteY23" fmla="*/ 4652878 h 4993876"/>
                <a:gd name="connsiteX24" fmla="*/ 2185391 w 4999179"/>
                <a:gd name="connsiteY24" fmla="*/ 4668379 h 4993876"/>
                <a:gd name="connsiteX25" fmla="*/ 2200878 w 4999179"/>
                <a:gd name="connsiteY25" fmla="*/ 2769827 h 4993876"/>
                <a:gd name="connsiteX26" fmla="*/ 333284 w 4999179"/>
                <a:gd name="connsiteY26" fmla="*/ 2808578 h 4993876"/>
                <a:gd name="connsiteX27" fmla="*/ 322013 w 4999179"/>
                <a:gd name="connsiteY27" fmla="*/ 3304529 h 4993876"/>
                <a:gd name="connsiteX28" fmla="*/ 0 w 4999179"/>
                <a:gd name="connsiteY28" fmla="*/ 3312870 h 4993876"/>
                <a:gd name="connsiteX0" fmla="*/ 0 w 4999179"/>
                <a:gd name="connsiteY0" fmla="*/ 3312870 h 4993876"/>
                <a:gd name="connsiteX1" fmla="*/ 73 w 4999179"/>
                <a:gd name="connsiteY1" fmla="*/ 1684949 h 4993876"/>
                <a:gd name="connsiteX2" fmla="*/ 339100 w 4999179"/>
                <a:gd name="connsiteY2" fmla="*/ 1682286 h 4993876"/>
                <a:gd name="connsiteX3" fmla="*/ 340353 w 4999179"/>
                <a:gd name="connsiteY3" fmla="*/ 2211650 h 4993876"/>
                <a:gd name="connsiteX4" fmla="*/ 2208675 w 4999179"/>
                <a:gd name="connsiteY4" fmla="*/ 2211899 h 4993876"/>
                <a:gd name="connsiteX5" fmla="*/ 2213687 w 4999179"/>
                <a:gd name="connsiteY5" fmla="*/ 340239 h 4993876"/>
                <a:gd name="connsiteX6" fmla="*/ 1682622 w 4999179"/>
                <a:gd name="connsiteY6" fmla="*/ 333472 h 4993876"/>
                <a:gd name="connsiteX7" fmla="*/ 1683220 w 4999179"/>
                <a:gd name="connsiteY7" fmla="*/ 0 h 4993876"/>
                <a:gd name="connsiteX8" fmla="*/ 3324519 w 4999179"/>
                <a:gd name="connsiteY8" fmla="*/ 3387 h 4993876"/>
                <a:gd name="connsiteX9" fmla="*/ 3308966 w 4999179"/>
                <a:gd name="connsiteY9" fmla="*/ 328820 h 4993876"/>
                <a:gd name="connsiteX10" fmla="*/ 2793136 w 4999179"/>
                <a:gd name="connsiteY10" fmla="*/ 336272 h 4993876"/>
                <a:gd name="connsiteX11" fmla="*/ 2787093 w 4999179"/>
                <a:gd name="connsiteY11" fmla="*/ 2213062 h 4993876"/>
                <a:gd name="connsiteX12" fmla="*/ 4665113 w 4999179"/>
                <a:gd name="connsiteY12" fmla="*/ 2211791 h 4993876"/>
                <a:gd name="connsiteX13" fmla="*/ 4660716 w 4999179"/>
                <a:gd name="connsiteY13" fmla="*/ 1688670 h 4993876"/>
                <a:gd name="connsiteX14" fmla="*/ 4999179 w 4999179"/>
                <a:gd name="connsiteY14" fmla="*/ 1687969 h 4993876"/>
                <a:gd name="connsiteX15" fmla="*/ 4994099 w 4999179"/>
                <a:gd name="connsiteY15" fmla="*/ 3316515 h 4993876"/>
                <a:gd name="connsiteX16" fmla="*/ 4663131 w 4999179"/>
                <a:gd name="connsiteY16" fmla="*/ 3319766 h 4993876"/>
                <a:gd name="connsiteX17" fmla="*/ 4657348 w 4999179"/>
                <a:gd name="connsiteY17" fmla="*/ 2785247 h 4993876"/>
                <a:gd name="connsiteX18" fmla="*/ 2782010 w 4999179"/>
                <a:gd name="connsiteY18" fmla="*/ 2808561 h 4993876"/>
                <a:gd name="connsiteX19" fmla="*/ 2782053 w 4999179"/>
                <a:gd name="connsiteY19" fmla="*/ 4653173 h 4993876"/>
                <a:gd name="connsiteX20" fmla="*/ 3316765 w 4999179"/>
                <a:gd name="connsiteY20" fmla="*/ 4653173 h 4993876"/>
                <a:gd name="connsiteX21" fmla="*/ 3316747 w 4999179"/>
                <a:gd name="connsiteY21" fmla="*/ 4993876 h 4993876"/>
                <a:gd name="connsiteX22" fmla="*/ 1673892 w 4999179"/>
                <a:gd name="connsiteY22" fmla="*/ 4993876 h 4993876"/>
                <a:gd name="connsiteX23" fmla="*/ 1658421 w 4999179"/>
                <a:gd name="connsiteY23" fmla="*/ 4652878 h 4993876"/>
                <a:gd name="connsiteX24" fmla="*/ 2185391 w 4999179"/>
                <a:gd name="connsiteY24" fmla="*/ 4668379 h 4993876"/>
                <a:gd name="connsiteX25" fmla="*/ 2200878 w 4999179"/>
                <a:gd name="connsiteY25" fmla="*/ 2769827 h 4993876"/>
                <a:gd name="connsiteX26" fmla="*/ 333284 w 4999179"/>
                <a:gd name="connsiteY26" fmla="*/ 2808578 h 4993876"/>
                <a:gd name="connsiteX27" fmla="*/ 322013 w 4999179"/>
                <a:gd name="connsiteY27" fmla="*/ 3304529 h 4993876"/>
                <a:gd name="connsiteX28" fmla="*/ 0 w 4999179"/>
                <a:gd name="connsiteY28" fmla="*/ 3312870 h 4993876"/>
                <a:gd name="connsiteX0" fmla="*/ 0 w 4999179"/>
                <a:gd name="connsiteY0" fmla="*/ 3312870 h 4993876"/>
                <a:gd name="connsiteX1" fmla="*/ 73 w 4999179"/>
                <a:gd name="connsiteY1" fmla="*/ 1684949 h 4993876"/>
                <a:gd name="connsiteX2" fmla="*/ 339100 w 4999179"/>
                <a:gd name="connsiteY2" fmla="*/ 1682286 h 4993876"/>
                <a:gd name="connsiteX3" fmla="*/ 340353 w 4999179"/>
                <a:gd name="connsiteY3" fmla="*/ 2211650 h 4993876"/>
                <a:gd name="connsiteX4" fmla="*/ 2208675 w 4999179"/>
                <a:gd name="connsiteY4" fmla="*/ 2211899 h 4993876"/>
                <a:gd name="connsiteX5" fmla="*/ 2213687 w 4999179"/>
                <a:gd name="connsiteY5" fmla="*/ 340239 h 4993876"/>
                <a:gd name="connsiteX6" fmla="*/ 1677542 w 4999179"/>
                <a:gd name="connsiteY6" fmla="*/ 336859 h 4993876"/>
                <a:gd name="connsiteX7" fmla="*/ 1683220 w 4999179"/>
                <a:gd name="connsiteY7" fmla="*/ 0 h 4993876"/>
                <a:gd name="connsiteX8" fmla="*/ 3324519 w 4999179"/>
                <a:gd name="connsiteY8" fmla="*/ 3387 h 4993876"/>
                <a:gd name="connsiteX9" fmla="*/ 3308966 w 4999179"/>
                <a:gd name="connsiteY9" fmla="*/ 328820 h 4993876"/>
                <a:gd name="connsiteX10" fmla="*/ 2793136 w 4999179"/>
                <a:gd name="connsiteY10" fmla="*/ 336272 h 4993876"/>
                <a:gd name="connsiteX11" fmla="*/ 2787093 w 4999179"/>
                <a:gd name="connsiteY11" fmla="*/ 2213062 h 4993876"/>
                <a:gd name="connsiteX12" fmla="*/ 4665113 w 4999179"/>
                <a:gd name="connsiteY12" fmla="*/ 2211791 h 4993876"/>
                <a:gd name="connsiteX13" fmla="*/ 4660716 w 4999179"/>
                <a:gd name="connsiteY13" fmla="*/ 1688670 h 4993876"/>
                <a:gd name="connsiteX14" fmla="*/ 4999179 w 4999179"/>
                <a:gd name="connsiteY14" fmla="*/ 1687969 h 4993876"/>
                <a:gd name="connsiteX15" fmla="*/ 4994099 w 4999179"/>
                <a:gd name="connsiteY15" fmla="*/ 3316515 h 4993876"/>
                <a:gd name="connsiteX16" fmla="*/ 4663131 w 4999179"/>
                <a:gd name="connsiteY16" fmla="*/ 3319766 h 4993876"/>
                <a:gd name="connsiteX17" fmla="*/ 4657348 w 4999179"/>
                <a:gd name="connsiteY17" fmla="*/ 2785247 h 4993876"/>
                <a:gd name="connsiteX18" fmla="*/ 2782010 w 4999179"/>
                <a:gd name="connsiteY18" fmla="*/ 2808561 h 4993876"/>
                <a:gd name="connsiteX19" fmla="*/ 2782053 w 4999179"/>
                <a:gd name="connsiteY19" fmla="*/ 4653173 h 4993876"/>
                <a:gd name="connsiteX20" fmla="*/ 3316765 w 4999179"/>
                <a:gd name="connsiteY20" fmla="*/ 4653173 h 4993876"/>
                <a:gd name="connsiteX21" fmla="*/ 3316747 w 4999179"/>
                <a:gd name="connsiteY21" fmla="*/ 4993876 h 4993876"/>
                <a:gd name="connsiteX22" fmla="*/ 1673892 w 4999179"/>
                <a:gd name="connsiteY22" fmla="*/ 4993876 h 4993876"/>
                <a:gd name="connsiteX23" fmla="*/ 1658421 w 4999179"/>
                <a:gd name="connsiteY23" fmla="*/ 4652878 h 4993876"/>
                <a:gd name="connsiteX24" fmla="*/ 2185391 w 4999179"/>
                <a:gd name="connsiteY24" fmla="*/ 4668379 h 4993876"/>
                <a:gd name="connsiteX25" fmla="*/ 2200878 w 4999179"/>
                <a:gd name="connsiteY25" fmla="*/ 2769827 h 4993876"/>
                <a:gd name="connsiteX26" fmla="*/ 333284 w 4999179"/>
                <a:gd name="connsiteY26" fmla="*/ 2808578 h 4993876"/>
                <a:gd name="connsiteX27" fmla="*/ 322013 w 4999179"/>
                <a:gd name="connsiteY27" fmla="*/ 3304529 h 4993876"/>
                <a:gd name="connsiteX28" fmla="*/ 0 w 4999179"/>
                <a:gd name="connsiteY28" fmla="*/ 3312870 h 4993876"/>
                <a:gd name="connsiteX0" fmla="*/ 0 w 4999179"/>
                <a:gd name="connsiteY0" fmla="*/ 3312870 h 4993876"/>
                <a:gd name="connsiteX1" fmla="*/ 73 w 4999179"/>
                <a:gd name="connsiteY1" fmla="*/ 1684949 h 4993876"/>
                <a:gd name="connsiteX2" fmla="*/ 339100 w 4999179"/>
                <a:gd name="connsiteY2" fmla="*/ 1682286 h 4993876"/>
                <a:gd name="connsiteX3" fmla="*/ 340353 w 4999179"/>
                <a:gd name="connsiteY3" fmla="*/ 2211650 h 4993876"/>
                <a:gd name="connsiteX4" fmla="*/ 2208675 w 4999179"/>
                <a:gd name="connsiteY4" fmla="*/ 2211899 h 4993876"/>
                <a:gd name="connsiteX5" fmla="*/ 2213687 w 4999179"/>
                <a:gd name="connsiteY5" fmla="*/ 340239 h 4993876"/>
                <a:gd name="connsiteX6" fmla="*/ 1677542 w 4999179"/>
                <a:gd name="connsiteY6" fmla="*/ 336859 h 4993876"/>
                <a:gd name="connsiteX7" fmla="*/ 1683220 w 4999179"/>
                <a:gd name="connsiteY7" fmla="*/ 0 h 4993876"/>
                <a:gd name="connsiteX8" fmla="*/ 3324519 w 4999179"/>
                <a:gd name="connsiteY8" fmla="*/ 3387 h 4993876"/>
                <a:gd name="connsiteX9" fmla="*/ 3308966 w 4999179"/>
                <a:gd name="connsiteY9" fmla="*/ 328820 h 4993876"/>
                <a:gd name="connsiteX10" fmla="*/ 2793136 w 4999179"/>
                <a:gd name="connsiteY10" fmla="*/ 336272 h 4993876"/>
                <a:gd name="connsiteX11" fmla="*/ 2787093 w 4999179"/>
                <a:gd name="connsiteY11" fmla="*/ 2213062 h 4993876"/>
                <a:gd name="connsiteX12" fmla="*/ 4665113 w 4999179"/>
                <a:gd name="connsiteY12" fmla="*/ 2211791 h 4993876"/>
                <a:gd name="connsiteX13" fmla="*/ 4660716 w 4999179"/>
                <a:gd name="connsiteY13" fmla="*/ 1688670 h 4993876"/>
                <a:gd name="connsiteX14" fmla="*/ 4999179 w 4999179"/>
                <a:gd name="connsiteY14" fmla="*/ 1687969 h 4993876"/>
                <a:gd name="connsiteX15" fmla="*/ 4994099 w 4999179"/>
                <a:gd name="connsiteY15" fmla="*/ 3316515 h 4993876"/>
                <a:gd name="connsiteX16" fmla="*/ 4663131 w 4999179"/>
                <a:gd name="connsiteY16" fmla="*/ 3319766 h 4993876"/>
                <a:gd name="connsiteX17" fmla="*/ 4657348 w 4999179"/>
                <a:gd name="connsiteY17" fmla="*/ 2785247 h 4993876"/>
                <a:gd name="connsiteX18" fmla="*/ 2782010 w 4999179"/>
                <a:gd name="connsiteY18" fmla="*/ 2808561 h 4993876"/>
                <a:gd name="connsiteX19" fmla="*/ 2782053 w 4999179"/>
                <a:gd name="connsiteY19" fmla="*/ 4653173 h 4993876"/>
                <a:gd name="connsiteX20" fmla="*/ 3316765 w 4999179"/>
                <a:gd name="connsiteY20" fmla="*/ 4653173 h 4993876"/>
                <a:gd name="connsiteX21" fmla="*/ 3316747 w 4999179"/>
                <a:gd name="connsiteY21" fmla="*/ 4993876 h 4993876"/>
                <a:gd name="connsiteX22" fmla="*/ 1673892 w 4999179"/>
                <a:gd name="connsiteY22" fmla="*/ 4993876 h 4993876"/>
                <a:gd name="connsiteX23" fmla="*/ 1658421 w 4999179"/>
                <a:gd name="connsiteY23" fmla="*/ 4652878 h 4993876"/>
                <a:gd name="connsiteX24" fmla="*/ 2185391 w 4999179"/>
                <a:gd name="connsiteY24" fmla="*/ 4668379 h 4993876"/>
                <a:gd name="connsiteX25" fmla="*/ 2200878 w 4999179"/>
                <a:gd name="connsiteY25" fmla="*/ 2769827 h 4993876"/>
                <a:gd name="connsiteX26" fmla="*/ 333284 w 4999179"/>
                <a:gd name="connsiteY26" fmla="*/ 2808578 h 4993876"/>
                <a:gd name="connsiteX27" fmla="*/ 322013 w 4999179"/>
                <a:gd name="connsiteY27" fmla="*/ 3304529 h 4993876"/>
                <a:gd name="connsiteX28" fmla="*/ 0 w 4999179"/>
                <a:gd name="connsiteY28" fmla="*/ 3312870 h 4993876"/>
                <a:gd name="connsiteX0" fmla="*/ 0 w 4999179"/>
                <a:gd name="connsiteY0" fmla="*/ 3312870 h 4993876"/>
                <a:gd name="connsiteX1" fmla="*/ 73 w 4999179"/>
                <a:gd name="connsiteY1" fmla="*/ 1684949 h 4993876"/>
                <a:gd name="connsiteX2" fmla="*/ 339100 w 4999179"/>
                <a:gd name="connsiteY2" fmla="*/ 1682286 h 4993876"/>
                <a:gd name="connsiteX3" fmla="*/ 340353 w 4999179"/>
                <a:gd name="connsiteY3" fmla="*/ 2211650 h 4993876"/>
                <a:gd name="connsiteX4" fmla="*/ 2208675 w 4999179"/>
                <a:gd name="connsiteY4" fmla="*/ 2211899 h 4993876"/>
                <a:gd name="connsiteX5" fmla="*/ 2213687 w 4999179"/>
                <a:gd name="connsiteY5" fmla="*/ 340239 h 4993876"/>
                <a:gd name="connsiteX6" fmla="*/ 1680928 w 4999179"/>
                <a:gd name="connsiteY6" fmla="*/ 338552 h 4993876"/>
                <a:gd name="connsiteX7" fmla="*/ 1683220 w 4999179"/>
                <a:gd name="connsiteY7" fmla="*/ 0 h 4993876"/>
                <a:gd name="connsiteX8" fmla="*/ 3324519 w 4999179"/>
                <a:gd name="connsiteY8" fmla="*/ 3387 h 4993876"/>
                <a:gd name="connsiteX9" fmla="*/ 3308966 w 4999179"/>
                <a:gd name="connsiteY9" fmla="*/ 328820 h 4993876"/>
                <a:gd name="connsiteX10" fmla="*/ 2793136 w 4999179"/>
                <a:gd name="connsiteY10" fmla="*/ 336272 h 4993876"/>
                <a:gd name="connsiteX11" fmla="*/ 2787093 w 4999179"/>
                <a:gd name="connsiteY11" fmla="*/ 2213062 h 4993876"/>
                <a:gd name="connsiteX12" fmla="*/ 4665113 w 4999179"/>
                <a:gd name="connsiteY12" fmla="*/ 2211791 h 4993876"/>
                <a:gd name="connsiteX13" fmla="*/ 4660716 w 4999179"/>
                <a:gd name="connsiteY13" fmla="*/ 1688670 h 4993876"/>
                <a:gd name="connsiteX14" fmla="*/ 4999179 w 4999179"/>
                <a:gd name="connsiteY14" fmla="*/ 1687969 h 4993876"/>
                <a:gd name="connsiteX15" fmla="*/ 4994099 w 4999179"/>
                <a:gd name="connsiteY15" fmla="*/ 3316515 h 4993876"/>
                <a:gd name="connsiteX16" fmla="*/ 4663131 w 4999179"/>
                <a:gd name="connsiteY16" fmla="*/ 3319766 h 4993876"/>
                <a:gd name="connsiteX17" fmla="*/ 4657348 w 4999179"/>
                <a:gd name="connsiteY17" fmla="*/ 2785247 h 4993876"/>
                <a:gd name="connsiteX18" fmla="*/ 2782010 w 4999179"/>
                <a:gd name="connsiteY18" fmla="*/ 2808561 h 4993876"/>
                <a:gd name="connsiteX19" fmla="*/ 2782053 w 4999179"/>
                <a:gd name="connsiteY19" fmla="*/ 4653173 h 4993876"/>
                <a:gd name="connsiteX20" fmla="*/ 3316765 w 4999179"/>
                <a:gd name="connsiteY20" fmla="*/ 4653173 h 4993876"/>
                <a:gd name="connsiteX21" fmla="*/ 3316747 w 4999179"/>
                <a:gd name="connsiteY21" fmla="*/ 4993876 h 4993876"/>
                <a:gd name="connsiteX22" fmla="*/ 1673892 w 4999179"/>
                <a:gd name="connsiteY22" fmla="*/ 4993876 h 4993876"/>
                <a:gd name="connsiteX23" fmla="*/ 1658421 w 4999179"/>
                <a:gd name="connsiteY23" fmla="*/ 4652878 h 4993876"/>
                <a:gd name="connsiteX24" fmla="*/ 2185391 w 4999179"/>
                <a:gd name="connsiteY24" fmla="*/ 4668379 h 4993876"/>
                <a:gd name="connsiteX25" fmla="*/ 2200878 w 4999179"/>
                <a:gd name="connsiteY25" fmla="*/ 2769827 h 4993876"/>
                <a:gd name="connsiteX26" fmla="*/ 333284 w 4999179"/>
                <a:gd name="connsiteY26" fmla="*/ 2808578 h 4993876"/>
                <a:gd name="connsiteX27" fmla="*/ 322013 w 4999179"/>
                <a:gd name="connsiteY27" fmla="*/ 3304529 h 4993876"/>
                <a:gd name="connsiteX28" fmla="*/ 0 w 4999179"/>
                <a:gd name="connsiteY28" fmla="*/ 3312870 h 4993876"/>
                <a:gd name="connsiteX0" fmla="*/ 0 w 4999179"/>
                <a:gd name="connsiteY0" fmla="*/ 3312870 h 4993876"/>
                <a:gd name="connsiteX1" fmla="*/ 73 w 4999179"/>
                <a:gd name="connsiteY1" fmla="*/ 1684949 h 4993876"/>
                <a:gd name="connsiteX2" fmla="*/ 339100 w 4999179"/>
                <a:gd name="connsiteY2" fmla="*/ 1682286 h 4993876"/>
                <a:gd name="connsiteX3" fmla="*/ 340353 w 4999179"/>
                <a:gd name="connsiteY3" fmla="*/ 2211650 h 4993876"/>
                <a:gd name="connsiteX4" fmla="*/ 2208675 w 4999179"/>
                <a:gd name="connsiteY4" fmla="*/ 2211899 h 4993876"/>
                <a:gd name="connsiteX5" fmla="*/ 2213687 w 4999179"/>
                <a:gd name="connsiteY5" fmla="*/ 340239 h 4993876"/>
                <a:gd name="connsiteX6" fmla="*/ 1680928 w 4999179"/>
                <a:gd name="connsiteY6" fmla="*/ 338552 h 4993876"/>
                <a:gd name="connsiteX7" fmla="*/ 1683220 w 4999179"/>
                <a:gd name="connsiteY7" fmla="*/ 0 h 4993876"/>
                <a:gd name="connsiteX8" fmla="*/ 3324519 w 4999179"/>
                <a:gd name="connsiteY8" fmla="*/ 3387 h 4993876"/>
                <a:gd name="connsiteX9" fmla="*/ 3315739 w 4999179"/>
                <a:gd name="connsiteY9" fmla="*/ 337287 h 4993876"/>
                <a:gd name="connsiteX10" fmla="*/ 2793136 w 4999179"/>
                <a:gd name="connsiteY10" fmla="*/ 336272 h 4993876"/>
                <a:gd name="connsiteX11" fmla="*/ 2787093 w 4999179"/>
                <a:gd name="connsiteY11" fmla="*/ 2213062 h 4993876"/>
                <a:gd name="connsiteX12" fmla="*/ 4665113 w 4999179"/>
                <a:gd name="connsiteY12" fmla="*/ 2211791 h 4993876"/>
                <a:gd name="connsiteX13" fmla="*/ 4660716 w 4999179"/>
                <a:gd name="connsiteY13" fmla="*/ 1688670 h 4993876"/>
                <a:gd name="connsiteX14" fmla="*/ 4999179 w 4999179"/>
                <a:gd name="connsiteY14" fmla="*/ 1687969 h 4993876"/>
                <a:gd name="connsiteX15" fmla="*/ 4994099 w 4999179"/>
                <a:gd name="connsiteY15" fmla="*/ 3316515 h 4993876"/>
                <a:gd name="connsiteX16" fmla="*/ 4663131 w 4999179"/>
                <a:gd name="connsiteY16" fmla="*/ 3319766 h 4993876"/>
                <a:gd name="connsiteX17" fmla="*/ 4657348 w 4999179"/>
                <a:gd name="connsiteY17" fmla="*/ 2785247 h 4993876"/>
                <a:gd name="connsiteX18" fmla="*/ 2782010 w 4999179"/>
                <a:gd name="connsiteY18" fmla="*/ 2808561 h 4993876"/>
                <a:gd name="connsiteX19" fmla="*/ 2782053 w 4999179"/>
                <a:gd name="connsiteY19" fmla="*/ 4653173 h 4993876"/>
                <a:gd name="connsiteX20" fmla="*/ 3316765 w 4999179"/>
                <a:gd name="connsiteY20" fmla="*/ 4653173 h 4993876"/>
                <a:gd name="connsiteX21" fmla="*/ 3316747 w 4999179"/>
                <a:gd name="connsiteY21" fmla="*/ 4993876 h 4993876"/>
                <a:gd name="connsiteX22" fmla="*/ 1673892 w 4999179"/>
                <a:gd name="connsiteY22" fmla="*/ 4993876 h 4993876"/>
                <a:gd name="connsiteX23" fmla="*/ 1658421 w 4999179"/>
                <a:gd name="connsiteY23" fmla="*/ 4652878 h 4993876"/>
                <a:gd name="connsiteX24" fmla="*/ 2185391 w 4999179"/>
                <a:gd name="connsiteY24" fmla="*/ 4668379 h 4993876"/>
                <a:gd name="connsiteX25" fmla="*/ 2200878 w 4999179"/>
                <a:gd name="connsiteY25" fmla="*/ 2769827 h 4993876"/>
                <a:gd name="connsiteX26" fmla="*/ 333284 w 4999179"/>
                <a:gd name="connsiteY26" fmla="*/ 2808578 h 4993876"/>
                <a:gd name="connsiteX27" fmla="*/ 322013 w 4999179"/>
                <a:gd name="connsiteY27" fmla="*/ 3304529 h 4993876"/>
                <a:gd name="connsiteX28" fmla="*/ 0 w 4999179"/>
                <a:gd name="connsiteY28" fmla="*/ 3312870 h 4993876"/>
                <a:gd name="connsiteX0" fmla="*/ 0 w 4999179"/>
                <a:gd name="connsiteY0" fmla="*/ 3312870 h 4993876"/>
                <a:gd name="connsiteX1" fmla="*/ 73 w 4999179"/>
                <a:gd name="connsiteY1" fmla="*/ 1684949 h 4993876"/>
                <a:gd name="connsiteX2" fmla="*/ 339100 w 4999179"/>
                <a:gd name="connsiteY2" fmla="*/ 1682286 h 4993876"/>
                <a:gd name="connsiteX3" fmla="*/ 340353 w 4999179"/>
                <a:gd name="connsiteY3" fmla="*/ 2211650 h 4993876"/>
                <a:gd name="connsiteX4" fmla="*/ 2208675 w 4999179"/>
                <a:gd name="connsiteY4" fmla="*/ 2211899 h 4993876"/>
                <a:gd name="connsiteX5" fmla="*/ 2213687 w 4999179"/>
                <a:gd name="connsiteY5" fmla="*/ 340239 h 4993876"/>
                <a:gd name="connsiteX6" fmla="*/ 1680928 w 4999179"/>
                <a:gd name="connsiteY6" fmla="*/ 338552 h 4993876"/>
                <a:gd name="connsiteX7" fmla="*/ 1683220 w 4999179"/>
                <a:gd name="connsiteY7" fmla="*/ 0 h 4993876"/>
                <a:gd name="connsiteX8" fmla="*/ 3310971 w 4999179"/>
                <a:gd name="connsiteY8" fmla="*/ 1694 h 4993876"/>
                <a:gd name="connsiteX9" fmla="*/ 3315739 w 4999179"/>
                <a:gd name="connsiteY9" fmla="*/ 337287 h 4993876"/>
                <a:gd name="connsiteX10" fmla="*/ 2793136 w 4999179"/>
                <a:gd name="connsiteY10" fmla="*/ 336272 h 4993876"/>
                <a:gd name="connsiteX11" fmla="*/ 2787093 w 4999179"/>
                <a:gd name="connsiteY11" fmla="*/ 2213062 h 4993876"/>
                <a:gd name="connsiteX12" fmla="*/ 4665113 w 4999179"/>
                <a:gd name="connsiteY12" fmla="*/ 2211791 h 4993876"/>
                <a:gd name="connsiteX13" fmla="*/ 4660716 w 4999179"/>
                <a:gd name="connsiteY13" fmla="*/ 1688670 h 4993876"/>
                <a:gd name="connsiteX14" fmla="*/ 4999179 w 4999179"/>
                <a:gd name="connsiteY14" fmla="*/ 1687969 h 4993876"/>
                <a:gd name="connsiteX15" fmla="*/ 4994099 w 4999179"/>
                <a:gd name="connsiteY15" fmla="*/ 3316515 h 4993876"/>
                <a:gd name="connsiteX16" fmla="*/ 4663131 w 4999179"/>
                <a:gd name="connsiteY16" fmla="*/ 3319766 h 4993876"/>
                <a:gd name="connsiteX17" fmla="*/ 4657348 w 4999179"/>
                <a:gd name="connsiteY17" fmla="*/ 2785247 h 4993876"/>
                <a:gd name="connsiteX18" fmla="*/ 2782010 w 4999179"/>
                <a:gd name="connsiteY18" fmla="*/ 2808561 h 4993876"/>
                <a:gd name="connsiteX19" fmla="*/ 2782053 w 4999179"/>
                <a:gd name="connsiteY19" fmla="*/ 4653173 h 4993876"/>
                <a:gd name="connsiteX20" fmla="*/ 3316765 w 4999179"/>
                <a:gd name="connsiteY20" fmla="*/ 4653173 h 4993876"/>
                <a:gd name="connsiteX21" fmla="*/ 3316747 w 4999179"/>
                <a:gd name="connsiteY21" fmla="*/ 4993876 h 4993876"/>
                <a:gd name="connsiteX22" fmla="*/ 1673892 w 4999179"/>
                <a:gd name="connsiteY22" fmla="*/ 4993876 h 4993876"/>
                <a:gd name="connsiteX23" fmla="*/ 1658421 w 4999179"/>
                <a:gd name="connsiteY23" fmla="*/ 4652878 h 4993876"/>
                <a:gd name="connsiteX24" fmla="*/ 2185391 w 4999179"/>
                <a:gd name="connsiteY24" fmla="*/ 4668379 h 4993876"/>
                <a:gd name="connsiteX25" fmla="*/ 2200878 w 4999179"/>
                <a:gd name="connsiteY25" fmla="*/ 2769827 h 4993876"/>
                <a:gd name="connsiteX26" fmla="*/ 333284 w 4999179"/>
                <a:gd name="connsiteY26" fmla="*/ 2808578 h 4993876"/>
                <a:gd name="connsiteX27" fmla="*/ 322013 w 4999179"/>
                <a:gd name="connsiteY27" fmla="*/ 3304529 h 4993876"/>
                <a:gd name="connsiteX28" fmla="*/ 0 w 4999179"/>
                <a:gd name="connsiteY28" fmla="*/ 3312870 h 4993876"/>
                <a:gd name="connsiteX0" fmla="*/ 0 w 4999179"/>
                <a:gd name="connsiteY0" fmla="*/ 3312870 h 4993876"/>
                <a:gd name="connsiteX1" fmla="*/ 73 w 4999179"/>
                <a:gd name="connsiteY1" fmla="*/ 1684949 h 4993876"/>
                <a:gd name="connsiteX2" fmla="*/ 339100 w 4999179"/>
                <a:gd name="connsiteY2" fmla="*/ 1682286 h 4993876"/>
                <a:gd name="connsiteX3" fmla="*/ 340353 w 4999179"/>
                <a:gd name="connsiteY3" fmla="*/ 2211650 h 4993876"/>
                <a:gd name="connsiteX4" fmla="*/ 2208675 w 4999179"/>
                <a:gd name="connsiteY4" fmla="*/ 2211899 h 4993876"/>
                <a:gd name="connsiteX5" fmla="*/ 2213687 w 4999179"/>
                <a:gd name="connsiteY5" fmla="*/ 340239 h 4993876"/>
                <a:gd name="connsiteX6" fmla="*/ 1680928 w 4999179"/>
                <a:gd name="connsiteY6" fmla="*/ 338552 h 4993876"/>
                <a:gd name="connsiteX7" fmla="*/ 1683220 w 4999179"/>
                <a:gd name="connsiteY7" fmla="*/ 0 h 4993876"/>
                <a:gd name="connsiteX8" fmla="*/ 3310971 w 4999179"/>
                <a:gd name="connsiteY8" fmla="*/ 1694 h 4993876"/>
                <a:gd name="connsiteX9" fmla="*/ 3315739 w 4999179"/>
                <a:gd name="connsiteY9" fmla="*/ 337287 h 4993876"/>
                <a:gd name="connsiteX10" fmla="*/ 2793136 w 4999179"/>
                <a:gd name="connsiteY10" fmla="*/ 336272 h 4993876"/>
                <a:gd name="connsiteX11" fmla="*/ 2787093 w 4999179"/>
                <a:gd name="connsiteY11" fmla="*/ 2213062 h 4993876"/>
                <a:gd name="connsiteX12" fmla="*/ 4665113 w 4999179"/>
                <a:gd name="connsiteY12" fmla="*/ 2211791 h 4993876"/>
                <a:gd name="connsiteX13" fmla="*/ 4660716 w 4999179"/>
                <a:gd name="connsiteY13" fmla="*/ 1688670 h 4993876"/>
                <a:gd name="connsiteX14" fmla="*/ 4999179 w 4999179"/>
                <a:gd name="connsiteY14" fmla="*/ 1687969 h 4993876"/>
                <a:gd name="connsiteX15" fmla="*/ 4994099 w 4999179"/>
                <a:gd name="connsiteY15" fmla="*/ 3316515 h 4993876"/>
                <a:gd name="connsiteX16" fmla="*/ 4663131 w 4999179"/>
                <a:gd name="connsiteY16" fmla="*/ 3319766 h 4993876"/>
                <a:gd name="connsiteX17" fmla="*/ 4657348 w 4999179"/>
                <a:gd name="connsiteY17" fmla="*/ 2785247 h 4993876"/>
                <a:gd name="connsiteX18" fmla="*/ 2782010 w 4999179"/>
                <a:gd name="connsiteY18" fmla="*/ 2808561 h 4993876"/>
                <a:gd name="connsiteX19" fmla="*/ 2782053 w 4999179"/>
                <a:gd name="connsiteY19" fmla="*/ 4653173 h 4993876"/>
                <a:gd name="connsiteX20" fmla="*/ 3316765 w 4999179"/>
                <a:gd name="connsiteY20" fmla="*/ 4653173 h 4993876"/>
                <a:gd name="connsiteX21" fmla="*/ 3316747 w 4999179"/>
                <a:gd name="connsiteY21" fmla="*/ 4993876 h 4993876"/>
                <a:gd name="connsiteX22" fmla="*/ 1673892 w 4999179"/>
                <a:gd name="connsiteY22" fmla="*/ 4993876 h 4993876"/>
                <a:gd name="connsiteX23" fmla="*/ 1658421 w 4999179"/>
                <a:gd name="connsiteY23" fmla="*/ 4652878 h 4993876"/>
                <a:gd name="connsiteX24" fmla="*/ 2185391 w 4999179"/>
                <a:gd name="connsiteY24" fmla="*/ 4668379 h 4993876"/>
                <a:gd name="connsiteX25" fmla="*/ 2200878 w 4999179"/>
                <a:gd name="connsiteY25" fmla="*/ 2769827 h 4993876"/>
                <a:gd name="connsiteX26" fmla="*/ 333284 w 4999179"/>
                <a:gd name="connsiteY26" fmla="*/ 2808578 h 4993876"/>
                <a:gd name="connsiteX27" fmla="*/ 322013 w 4999179"/>
                <a:gd name="connsiteY27" fmla="*/ 3304529 h 4993876"/>
                <a:gd name="connsiteX28" fmla="*/ 0 w 4999179"/>
                <a:gd name="connsiteY28" fmla="*/ 3312870 h 4993876"/>
                <a:gd name="connsiteX0" fmla="*/ 0 w 4999179"/>
                <a:gd name="connsiteY0" fmla="*/ 3312870 h 4993876"/>
                <a:gd name="connsiteX1" fmla="*/ 73 w 4999179"/>
                <a:gd name="connsiteY1" fmla="*/ 1684949 h 4993876"/>
                <a:gd name="connsiteX2" fmla="*/ 339100 w 4999179"/>
                <a:gd name="connsiteY2" fmla="*/ 1682286 h 4993876"/>
                <a:gd name="connsiteX3" fmla="*/ 340353 w 4999179"/>
                <a:gd name="connsiteY3" fmla="*/ 2211650 h 4993876"/>
                <a:gd name="connsiteX4" fmla="*/ 2208675 w 4999179"/>
                <a:gd name="connsiteY4" fmla="*/ 2211899 h 4993876"/>
                <a:gd name="connsiteX5" fmla="*/ 2213687 w 4999179"/>
                <a:gd name="connsiteY5" fmla="*/ 340239 h 4993876"/>
                <a:gd name="connsiteX6" fmla="*/ 1680928 w 4999179"/>
                <a:gd name="connsiteY6" fmla="*/ 338552 h 4993876"/>
                <a:gd name="connsiteX7" fmla="*/ 1683220 w 4999179"/>
                <a:gd name="connsiteY7" fmla="*/ 0 h 4993876"/>
                <a:gd name="connsiteX8" fmla="*/ 3310971 w 4999179"/>
                <a:gd name="connsiteY8" fmla="*/ 1694 h 4993876"/>
                <a:gd name="connsiteX9" fmla="*/ 3315739 w 4999179"/>
                <a:gd name="connsiteY9" fmla="*/ 337287 h 4993876"/>
                <a:gd name="connsiteX10" fmla="*/ 2793136 w 4999179"/>
                <a:gd name="connsiteY10" fmla="*/ 336272 h 4993876"/>
                <a:gd name="connsiteX11" fmla="*/ 2787093 w 4999179"/>
                <a:gd name="connsiteY11" fmla="*/ 2213062 h 4993876"/>
                <a:gd name="connsiteX12" fmla="*/ 4665113 w 4999179"/>
                <a:gd name="connsiteY12" fmla="*/ 2211791 h 4993876"/>
                <a:gd name="connsiteX13" fmla="*/ 4660716 w 4999179"/>
                <a:gd name="connsiteY13" fmla="*/ 1688670 h 4993876"/>
                <a:gd name="connsiteX14" fmla="*/ 4999179 w 4999179"/>
                <a:gd name="connsiteY14" fmla="*/ 1687969 h 4993876"/>
                <a:gd name="connsiteX15" fmla="*/ 4994099 w 4999179"/>
                <a:gd name="connsiteY15" fmla="*/ 3316515 h 4993876"/>
                <a:gd name="connsiteX16" fmla="*/ 4663131 w 4999179"/>
                <a:gd name="connsiteY16" fmla="*/ 3319766 h 4993876"/>
                <a:gd name="connsiteX17" fmla="*/ 4657348 w 4999179"/>
                <a:gd name="connsiteY17" fmla="*/ 2785247 h 4993876"/>
                <a:gd name="connsiteX18" fmla="*/ 2782010 w 4999179"/>
                <a:gd name="connsiteY18" fmla="*/ 2808561 h 4993876"/>
                <a:gd name="connsiteX19" fmla="*/ 2782053 w 4999179"/>
                <a:gd name="connsiteY19" fmla="*/ 4653173 h 4993876"/>
                <a:gd name="connsiteX20" fmla="*/ 3316765 w 4999179"/>
                <a:gd name="connsiteY20" fmla="*/ 4653173 h 4993876"/>
                <a:gd name="connsiteX21" fmla="*/ 3316747 w 4999179"/>
                <a:gd name="connsiteY21" fmla="*/ 4993876 h 4993876"/>
                <a:gd name="connsiteX22" fmla="*/ 1673892 w 4999179"/>
                <a:gd name="connsiteY22" fmla="*/ 4993876 h 4993876"/>
                <a:gd name="connsiteX23" fmla="*/ 1658421 w 4999179"/>
                <a:gd name="connsiteY23" fmla="*/ 4652878 h 4993876"/>
                <a:gd name="connsiteX24" fmla="*/ 2185391 w 4999179"/>
                <a:gd name="connsiteY24" fmla="*/ 4668379 h 4993876"/>
                <a:gd name="connsiteX25" fmla="*/ 2200878 w 4999179"/>
                <a:gd name="connsiteY25" fmla="*/ 2769827 h 4993876"/>
                <a:gd name="connsiteX26" fmla="*/ 333284 w 4999179"/>
                <a:gd name="connsiteY26" fmla="*/ 2808578 h 4993876"/>
                <a:gd name="connsiteX27" fmla="*/ 337254 w 4999179"/>
                <a:gd name="connsiteY27" fmla="*/ 3314690 h 4993876"/>
                <a:gd name="connsiteX28" fmla="*/ 0 w 4999179"/>
                <a:gd name="connsiteY28" fmla="*/ 3312870 h 4993876"/>
                <a:gd name="connsiteX0" fmla="*/ 0 w 4999179"/>
                <a:gd name="connsiteY0" fmla="*/ 3312870 h 4993876"/>
                <a:gd name="connsiteX1" fmla="*/ 73 w 4999179"/>
                <a:gd name="connsiteY1" fmla="*/ 1684949 h 4993876"/>
                <a:gd name="connsiteX2" fmla="*/ 339100 w 4999179"/>
                <a:gd name="connsiteY2" fmla="*/ 1682286 h 4993876"/>
                <a:gd name="connsiteX3" fmla="*/ 340353 w 4999179"/>
                <a:gd name="connsiteY3" fmla="*/ 2211650 h 4993876"/>
                <a:gd name="connsiteX4" fmla="*/ 2208675 w 4999179"/>
                <a:gd name="connsiteY4" fmla="*/ 2211899 h 4993876"/>
                <a:gd name="connsiteX5" fmla="*/ 2213687 w 4999179"/>
                <a:gd name="connsiteY5" fmla="*/ 340239 h 4993876"/>
                <a:gd name="connsiteX6" fmla="*/ 1680928 w 4999179"/>
                <a:gd name="connsiteY6" fmla="*/ 338552 h 4993876"/>
                <a:gd name="connsiteX7" fmla="*/ 1683220 w 4999179"/>
                <a:gd name="connsiteY7" fmla="*/ 0 h 4993876"/>
                <a:gd name="connsiteX8" fmla="*/ 3310971 w 4999179"/>
                <a:gd name="connsiteY8" fmla="*/ 1694 h 4993876"/>
                <a:gd name="connsiteX9" fmla="*/ 3315739 w 4999179"/>
                <a:gd name="connsiteY9" fmla="*/ 337287 h 4993876"/>
                <a:gd name="connsiteX10" fmla="*/ 2793136 w 4999179"/>
                <a:gd name="connsiteY10" fmla="*/ 336272 h 4993876"/>
                <a:gd name="connsiteX11" fmla="*/ 2787093 w 4999179"/>
                <a:gd name="connsiteY11" fmla="*/ 2213062 h 4993876"/>
                <a:gd name="connsiteX12" fmla="*/ 4665113 w 4999179"/>
                <a:gd name="connsiteY12" fmla="*/ 2211791 h 4993876"/>
                <a:gd name="connsiteX13" fmla="*/ 4660716 w 4999179"/>
                <a:gd name="connsiteY13" fmla="*/ 1688670 h 4993876"/>
                <a:gd name="connsiteX14" fmla="*/ 4999179 w 4999179"/>
                <a:gd name="connsiteY14" fmla="*/ 1687969 h 4993876"/>
                <a:gd name="connsiteX15" fmla="*/ 4994099 w 4999179"/>
                <a:gd name="connsiteY15" fmla="*/ 3316515 h 4993876"/>
                <a:gd name="connsiteX16" fmla="*/ 4663131 w 4999179"/>
                <a:gd name="connsiteY16" fmla="*/ 3319766 h 4993876"/>
                <a:gd name="connsiteX17" fmla="*/ 4657348 w 4999179"/>
                <a:gd name="connsiteY17" fmla="*/ 2785247 h 4993876"/>
                <a:gd name="connsiteX18" fmla="*/ 2782010 w 4999179"/>
                <a:gd name="connsiteY18" fmla="*/ 2808561 h 4993876"/>
                <a:gd name="connsiteX19" fmla="*/ 2782053 w 4999179"/>
                <a:gd name="connsiteY19" fmla="*/ 4653173 h 4993876"/>
                <a:gd name="connsiteX20" fmla="*/ 3316765 w 4999179"/>
                <a:gd name="connsiteY20" fmla="*/ 4653173 h 4993876"/>
                <a:gd name="connsiteX21" fmla="*/ 3316747 w 4999179"/>
                <a:gd name="connsiteY21" fmla="*/ 4993876 h 4993876"/>
                <a:gd name="connsiteX22" fmla="*/ 1673892 w 4999179"/>
                <a:gd name="connsiteY22" fmla="*/ 4993876 h 4993876"/>
                <a:gd name="connsiteX23" fmla="*/ 1658421 w 4999179"/>
                <a:gd name="connsiteY23" fmla="*/ 4652878 h 4993876"/>
                <a:gd name="connsiteX24" fmla="*/ 2185391 w 4999179"/>
                <a:gd name="connsiteY24" fmla="*/ 4668379 h 4993876"/>
                <a:gd name="connsiteX25" fmla="*/ 2200878 w 4999179"/>
                <a:gd name="connsiteY25" fmla="*/ 2769827 h 4993876"/>
                <a:gd name="connsiteX26" fmla="*/ 334977 w 4999179"/>
                <a:gd name="connsiteY26" fmla="*/ 2793337 h 4993876"/>
                <a:gd name="connsiteX27" fmla="*/ 337254 w 4999179"/>
                <a:gd name="connsiteY27" fmla="*/ 3314690 h 4993876"/>
                <a:gd name="connsiteX28" fmla="*/ 0 w 4999179"/>
                <a:gd name="connsiteY28" fmla="*/ 3312870 h 4993876"/>
                <a:gd name="connsiteX0" fmla="*/ 0 w 4999179"/>
                <a:gd name="connsiteY0" fmla="*/ 3312870 h 4993876"/>
                <a:gd name="connsiteX1" fmla="*/ 73 w 4999179"/>
                <a:gd name="connsiteY1" fmla="*/ 1684949 h 4993876"/>
                <a:gd name="connsiteX2" fmla="*/ 339100 w 4999179"/>
                <a:gd name="connsiteY2" fmla="*/ 1682286 h 4993876"/>
                <a:gd name="connsiteX3" fmla="*/ 340353 w 4999179"/>
                <a:gd name="connsiteY3" fmla="*/ 2211650 h 4993876"/>
                <a:gd name="connsiteX4" fmla="*/ 2208675 w 4999179"/>
                <a:gd name="connsiteY4" fmla="*/ 2211899 h 4993876"/>
                <a:gd name="connsiteX5" fmla="*/ 2213687 w 4999179"/>
                <a:gd name="connsiteY5" fmla="*/ 340239 h 4993876"/>
                <a:gd name="connsiteX6" fmla="*/ 1680928 w 4999179"/>
                <a:gd name="connsiteY6" fmla="*/ 338552 h 4993876"/>
                <a:gd name="connsiteX7" fmla="*/ 1683220 w 4999179"/>
                <a:gd name="connsiteY7" fmla="*/ 0 h 4993876"/>
                <a:gd name="connsiteX8" fmla="*/ 3310971 w 4999179"/>
                <a:gd name="connsiteY8" fmla="*/ 1694 h 4993876"/>
                <a:gd name="connsiteX9" fmla="*/ 3315739 w 4999179"/>
                <a:gd name="connsiteY9" fmla="*/ 337287 h 4993876"/>
                <a:gd name="connsiteX10" fmla="*/ 2793136 w 4999179"/>
                <a:gd name="connsiteY10" fmla="*/ 336272 h 4993876"/>
                <a:gd name="connsiteX11" fmla="*/ 2787093 w 4999179"/>
                <a:gd name="connsiteY11" fmla="*/ 2213062 h 4993876"/>
                <a:gd name="connsiteX12" fmla="*/ 4665113 w 4999179"/>
                <a:gd name="connsiteY12" fmla="*/ 2211791 h 4993876"/>
                <a:gd name="connsiteX13" fmla="*/ 4660716 w 4999179"/>
                <a:gd name="connsiteY13" fmla="*/ 1688670 h 4993876"/>
                <a:gd name="connsiteX14" fmla="*/ 4999179 w 4999179"/>
                <a:gd name="connsiteY14" fmla="*/ 1687969 h 4993876"/>
                <a:gd name="connsiteX15" fmla="*/ 4994099 w 4999179"/>
                <a:gd name="connsiteY15" fmla="*/ 3316515 h 4993876"/>
                <a:gd name="connsiteX16" fmla="*/ 4663131 w 4999179"/>
                <a:gd name="connsiteY16" fmla="*/ 3319766 h 4993876"/>
                <a:gd name="connsiteX17" fmla="*/ 4657348 w 4999179"/>
                <a:gd name="connsiteY17" fmla="*/ 2785247 h 4993876"/>
                <a:gd name="connsiteX18" fmla="*/ 2782010 w 4999179"/>
                <a:gd name="connsiteY18" fmla="*/ 2808561 h 4993876"/>
                <a:gd name="connsiteX19" fmla="*/ 2782053 w 4999179"/>
                <a:gd name="connsiteY19" fmla="*/ 4653173 h 4993876"/>
                <a:gd name="connsiteX20" fmla="*/ 3316765 w 4999179"/>
                <a:gd name="connsiteY20" fmla="*/ 4653173 h 4993876"/>
                <a:gd name="connsiteX21" fmla="*/ 3316747 w 4999179"/>
                <a:gd name="connsiteY21" fmla="*/ 4993876 h 4993876"/>
                <a:gd name="connsiteX22" fmla="*/ 1673892 w 4999179"/>
                <a:gd name="connsiteY22" fmla="*/ 4993876 h 4993876"/>
                <a:gd name="connsiteX23" fmla="*/ 1658421 w 4999179"/>
                <a:gd name="connsiteY23" fmla="*/ 4652878 h 4993876"/>
                <a:gd name="connsiteX24" fmla="*/ 2185391 w 4999179"/>
                <a:gd name="connsiteY24" fmla="*/ 4668379 h 4993876"/>
                <a:gd name="connsiteX25" fmla="*/ 2200878 w 4999179"/>
                <a:gd name="connsiteY25" fmla="*/ 2769827 h 4993876"/>
                <a:gd name="connsiteX26" fmla="*/ 334977 w 4999179"/>
                <a:gd name="connsiteY26" fmla="*/ 2793337 h 4993876"/>
                <a:gd name="connsiteX27" fmla="*/ 337254 w 4999179"/>
                <a:gd name="connsiteY27" fmla="*/ 3314690 h 4993876"/>
                <a:gd name="connsiteX28" fmla="*/ 0 w 4999179"/>
                <a:gd name="connsiteY28" fmla="*/ 3312870 h 4993876"/>
                <a:gd name="connsiteX0" fmla="*/ 0 w 4999179"/>
                <a:gd name="connsiteY0" fmla="*/ 3312870 h 4993876"/>
                <a:gd name="connsiteX1" fmla="*/ 73 w 4999179"/>
                <a:gd name="connsiteY1" fmla="*/ 1684949 h 4993876"/>
                <a:gd name="connsiteX2" fmla="*/ 339100 w 4999179"/>
                <a:gd name="connsiteY2" fmla="*/ 1682286 h 4993876"/>
                <a:gd name="connsiteX3" fmla="*/ 340353 w 4999179"/>
                <a:gd name="connsiteY3" fmla="*/ 2211650 h 4993876"/>
                <a:gd name="connsiteX4" fmla="*/ 2208675 w 4999179"/>
                <a:gd name="connsiteY4" fmla="*/ 2211899 h 4993876"/>
                <a:gd name="connsiteX5" fmla="*/ 2213687 w 4999179"/>
                <a:gd name="connsiteY5" fmla="*/ 340239 h 4993876"/>
                <a:gd name="connsiteX6" fmla="*/ 1680928 w 4999179"/>
                <a:gd name="connsiteY6" fmla="*/ 338552 h 4993876"/>
                <a:gd name="connsiteX7" fmla="*/ 1683220 w 4999179"/>
                <a:gd name="connsiteY7" fmla="*/ 0 h 4993876"/>
                <a:gd name="connsiteX8" fmla="*/ 3310971 w 4999179"/>
                <a:gd name="connsiteY8" fmla="*/ 1694 h 4993876"/>
                <a:gd name="connsiteX9" fmla="*/ 3315739 w 4999179"/>
                <a:gd name="connsiteY9" fmla="*/ 337287 h 4993876"/>
                <a:gd name="connsiteX10" fmla="*/ 2793136 w 4999179"/>
                <a:gd name="connsiteY10" fmla="*/ 336272 h 4993876"/>
                <a:gd name="connsiteX11" fmla="*/ 2787093 w 4999179"/>
                <a:gd name="connsiteY11" fmla="*/ 2213062 h 4993876"/>
                <a:gd name="connsiteX12" fmla="*/ 4665113 w 4999179"/>
                <a:gd name="connsiteY12" fmla="*/ 2211791 h 4993876"/>
                <a:gd name="connsiteX13" fmla="*/ 4660716 w 4999179"/>
                <a:gd name="connsiteY13" fmla="*/ 1688670 h 4993876"/>
                <a:gd name="connsiteX14" fmla="*/ 4999179 w 4999179"/>
                <a:gd name="connsiteY14" fmla="*/ 1687969 h 4993876"/>
                <a:gd name="connsiteX15" fmla="*/ 4994099 w 4999179"/>
                <a:gd name="connsiteY15" fmla="*/ 3316515 h 4993876"/>
                <a:gd name="connsiteX16" fmla="*/ 4663131 w 4999179"/>
                <a:gd name="connsiteY16" fmla="*/ 3319766 h 4993876"/>
                <a:gd name="connsiteX17" fmla="*/ 4657348 w 4999179"/>
                <a:gd name="connsiteY17" fmla="*/ 2785247 h 4993876"/>
                <a:gd name="connsiteX18" fmla="*/ 2782010 w 4999179"/>
                <a:gd name="connsiteY18" fmla="*/ 2808561 h 4993876"/>
                <a:gd name="connsiteX19" fmla="*/ 2782053 w 4999179"/>
                <a:gd name="connsiteY19" fmla="*/ 4653173 h 4993876"/>
                <a:gd name="connsiteX20" fmla="*/ 3316765 w 4999179"/>
                <a:gd name="connsiteY20" fmla="*/ 4653173 h 4993876"/>
                <a:gd name="connsiteX21" fmla="*/ 3316747 w 4999179"/>
                <a:gd name="connsiteY21" fmla="*/ 4993876 h 4993876"/>
                <a:gd name="connsiteX22" fmla="*/ 1673892 w 4999179"/>
                <a:gd name="connsiteY22" fmla="*/ 4993876 h 4993876"/>
                <a:gd name="connsiteX23" fmla="*/ 1658421 w 4999179"/>
                <a:gd name="connsiteY23" fmla="*/ 4652878 h 4993876"/>
                <a:gd name="connsiteX24" fmla="*/ 2185391 w 4999179"/>
                <a:gd name="connsiteY24" fmla="*/ 4668379 h 4993876"/>
                <a:gd name="connsiteX25" fmla="*/ 2216119 w 4999179"/>
                <a:gd name="connsiteY25" fmla="*/ 2791841 h 4993876"/>
                <a:gd name="connsiteX26" fmla="*/ 334977 w 4999179"/>
                <a:gd name="connsiteY26" fmla="*/ 2793337 h 4993876"/>
                <a:gd name="connsiteX27" fmla="*/ 337254 w 4999179"/>
                <a:gd name="connsiteY27" fmla="*/ 3314690 h 4993876"/>
                <a:gd name="connsiteX28" fmla="*/ 0 w 4999179"/>
                <a:gd name="connsiteY28" fmla="*/ 3312870 h 4993876"/>
                <a:gd name="connsiteX0" fmla="*/ 0 w 4999179"/>
                <a:gd name="connsiteY0" fmla="*/ 3312870 h 4993876"/>
                <a:gd name="connsiteX1" fmla="*/ 73 w 4999179"/>
                <a:gd name="connsiteY1" fmla="*/ 1684949 h 4993876"/>
                <a:gd name="connsiteX2" fmla="*/ 339100 w 4999179"/>
                <a:gd name="connsiteY2" fmla="*/ 1682286 h 4993876"/>
                <a:gd name="connsiteX3" fmla="*/ 340353 w 4999179"/>
                <a:gd name="connsiteY3" fmla="*/ 2211650 h 4993876"/>
                <a:gd name="connsiteX4" fmla="*/ 2208675 w 4999179"/>
                <a:gd name="connsiteY4" fmla="*/ 2211899 h 4993876"/>
                <a:gd name="connsiteX5" fmla="*/ 2213687 w 4999179"/>
                <a:gd name="connsiteY5" fmla="*/ 340239 h 4993876"/>
                <a:gd name="connsiteX6" fmla="*/ 1680928 w 4999179"/>
                <a:gd name="connsiteY6" fmla="*/ 338552 h 4993876"/>
                <a:gd name="connsiteX7" fmla="*/ 1683220 w 4999179"/>
                <a:gd name="connsiteY7" fmla="*/ 0 h 4993876"/>
                <a:gd name="connsiteX8" fmla="*/ 3310971 w 4999179"/>
                <a:gd name="connsiteY8" fmla="*/ 1694 h 4993876"/>
                <a:gd name="connsiteX9" fmla="*/ 3315739 w 4999179"/>
                <a:gd name="connsiteY9" fmla="*/ 337287 h 4993876"/>
                <a:gd name="connsiteX10" fmla="*/ 2793136 w 4999179"/>
                <a:gd name="connsiteY10" fmla="*/ 336272 h 4993876"/>
                <a:gd name="connsiteX11" fmla="*/ 2787093 w 4999179"/>
                <a:gd name="connsiteY11" fmla="*/ 2213062 h 4993876"/>
                <a:gd name="connsiteX12" fmla="*/ 4665113 w 4999179"/>
                <a:gd name="connsiteY12" fmla="*/ 2211791 h 4993876"/>
                <a:gd name="connsiteX13" fmla="*/ 4660716 w 4999179"/>
                <a:gd name="connsiteY13" fmla="*/ 1688670 h 4993876"/>
                <a:gd name="connsiteX14" fmla="*/ 4999179 w 4999179"/>
                <a:gd name="connsiteY14" fmla="*/ 1687969 h 4993876"/>
                <a:gd name="connsiteX15" fmla="*/ 4994099 w 4999179"/>
                <a:gd name="connsiteY15" fmla="*/ 3316515 h 4993876"/>
                <a:gd name="connsiteX16" fmla="*/ 4663131 w 4999179"/>
                <a:gd name="connsiteY16" fmla="*/ 3319766 h 4993876"/>
                <a:gd name="connsiteX17" fmla="*/ 4657348 w 4999179"/>
                <a:gd name="connsiteY17" fmla="*/ 2785247 h 4993876"/>
                <a:gd name="connsiteX18" fmla="*/ 2788785 w 4999179"/>
                <a:gd name="connsiteY18" fmla="*/ 2786547 h 4993876"/>
                <a:gd name="connsiteX19" fmla="*/ 2782053 w 4999179"/>
                <a:gd name="connsiteY19" fmla="*/ 4653173 h 4993876"/>
                <a:gd name="connsiteX20" fmla="*/ 3316765 w 4999179"/>
                <a:gd name="connsiteY20" fmla="*/ 4653173 h 4993876"/>
                <a:gd name="connsiteX21" fmla="*/ 3316747 w 4999179"/>
                <a:gd name="connsiteY21" fmla="*/ 4993876 h 4993876"/>
                <a:gd name="connsiteX22" fmla="*/ 1673892 w 4999179"/>
                <a:gd name="connsiteY22" fmla="*/ 4993876 h 4993876"/>
                <a:gd name="connsiteX23" fmla="*/ 1658421 w 4999179"/>
                <a:gd name="connsiteY23" fmla="*/ 4652878 h 4993876"/>
                <a:gd name="connsiteX24" fmla="*/ 2185391 w 4999179"/>
                <a:gd name="connsiteY24" fmla="*/ 4668379 h 4993876"/>
                <a:gd name="connsiteX25" fmla="*/ 2216119 w 4999179"/>
                <a:gd name="connsiteY25" fmla="*/ 2791841 h 4993876"/>
                <a:gd name="connsiteX26" fmla="*/ 334977 w 4999179"/>
                <a:gd name="connsiteY26" fmla="*/ 2793337 h 4993876"/>
                <a:gd name="connsiteX27" fmla="*/ 337254 w 4999179"/>
                <a:gd name="connsiteY27" fmla="*/ 3314690 h 4993876"/>
                <a:gd name="connsiteX28" fmla="*/ 0 w 4999179"/>
                <a:gd name="connsiteY28" fmla="*/ 3312870 h 4993876"/>
                <a:gd name="connsiteX0" fmla="*/ 0 w 4999179"/>
                <a:gd name="connsiteY0" fmla="*/ 3312870 h 4993876"/>
                <a:gd name="connsiteX1" fmla="*/ 73 w 4999179"/>
                <a:gd name="connsiteY1" fmla="*/ 1684949 h 4993876"/>
                <a:gd name="connsiteX2" fmla="*/ 339100 w 4999179"/>
                <a:gd name="connsiteY2" fmla="*/ 1682286 h 4993876"/>
                <a:gd name="connsiteX3" fmla="*/ 340353 w 4999179"/>
                <a:gd name="connsiteY3" fmla="*/ 2211650 h 4993876"/>
                <a:gd name="connsiteX4" fmla="*/ 2208675 w 4999179"/>
                <a:gd name="connsiteY4" fmla="*/ 2211899 h 4993876"/>
                <a:gd name="connsiteX5" fmla="*/ 2213687 w 4999179"/>
                <a:gd name="connsiteY5" fmla="*/ 340239 h 4993876"/>
                <a:gd name="connsiteX6" fmla="*/ 1680928 w 4999179"/>
                <a:gd name="connsiteY6" fmla="*/ 338552 h 4993876"/>
                <a:gd name="connsiteX7" fmla="*/ 1683220 w 4999179"/>
                <a:gd name="connsiteY7" fmla="*/ 0 h 4993876"/>
                <a:gd name="connsiteX8" fmla="*/ 3310971 w 4999179"/>
                <a:gd name="connsiteY8" fmla="*/ 1694 h 4993876"/>
                <a:gd name="connsiteX9" fmla="*/ 3315739 w 4999179"/>
                <a:gd name="connsiteY9" fmla="*/ 337287 h 4993876"/>
                <a:gd name="connsiteX10" fmla="*/ 2793136 w 4999179"/>
                <a:gd name="connsiteY10" fmla="*/ 336272 h 4993876"/>
                <a:gd name="connsiteX11" fmla="*/ 2787093 w 4999179"/>
                <a:gd name="connsiteY11" fmla="*/ 2213062 h 4993876"/>
                <a:gd name="connsiteX12" fmla="*/ 4665113 w 4999179"/>
                <a:gd name="connsiteY12" fmla="*/ 2211791 h 4993876"/>
                <a:gd name="connsiteX13" fmla="*/ 4660716 w 4999179"/>
                <a:gd name="connsiteY13" fmla="*/ 1688670 h 4993876"/>
                <a:gd name="connsiteX14" fmla="*/ 4999179 w 4999179"/>
                <a:gd name="connsiteY14" fmla="*/ 1687969 h 4993876"/>
                <a:gd name="connsiteX15" fmla="*/ 4994099 w 4999179"/>
                <a:gd name="connsiteY15" fmla="*/ 3316515 h 4993876"/>
                <a:gd name="connsiteX16" fmla="*/ 4663131 w 4999179"/>
                <a:gd name="connsiteY16" fmla="*/ 3319766 h 4993876"/>
                <a:gd name="connsiteX17" fmla="*/ 4657348 w 4999179"/>
                <a:gd name="connsiteY17" fmla="*/ 2785247 h 4993876"/>
                <a:gd name="connsiteX18" fmla="*/ 2788785 w 4999179"/>
                <a:gd name="connsiteY18" fmla="*/ 2786547 h 4993876"/>
                <a:gd name="connsiteX19" fmla="*/ 2782053 w 4999179"/>
                <a:gd name="connsiteY19" fmla="*/ 4653173 h 4993876"/>
                <a:gd name="connsiteX20" fmla="*/ 3316765 w 4999179"/>
                <a:gd name="connsiteY20" fmla="*/ 4653173 h 4993876"/>
                <a:gd name="connsiteX21" fmla="*/ 3316747 w 4999179"/>
                <a:gd name="connsiteY21" fmla="*/ 4993876 h 4993876"/>
                <a:gd name="connsiteX22" fmla="*/ 1673892 w 4999179"/>
                <a:gd name="connsiteY22" fmla="*/ 4993876 h 4993876"/>
                <a:gd name="connsiteX23" fmla="*/ 1658421 w 4999179"/>
                <a:gd name="connsiteY23" fmla="*/ 4652878 h 4993876"/>
                <a:gd name="connsiteX24" fmla="*/ 2212486 w 4999179"/>
                <a:gd name="connsiteY24" fmla="*/ 4663299 h 4993876"/>
                <a:gd name="connsiteX25" fmla="*/ 2216119 w 4999179"/>
                <a:gd name="connsiteY25" fmla="*/ 2791841 h 4993876"/>
                <a:gd name="connsiteX26" fmla="*/ 334977 w 4999179"/>
                <a:gd name="connsiteY26" fmla="*/ 2793337 h 4993876"/>
                <a:gd name="connsiteX27" fmla="*/ 337254 w 4999179"/>
                <a:gd name="connsiteY27" fmla="*/ 3314690 h 4993876"/>
                <a:gd name="connsiteX28" fmla="*/ 0 w 4999179"/>
                <a:gd name="connsiteY28" fmla="*/ 3312870 h 4993876"/>
                <a:gd name="connsiteX0" fmla="*/ 0 w 4999179"/>
                <a:gd name="connsiteY0" fmla="*/ 3312870 h 4993876"/>
                <a:gd name="connsiteX1" fmla="*/ 73 w 4999179"/>
                <a:gd name="connsiteY1" fmla="*/ 1684949 h 4993876"/>
                <a:gd name="connsiteX2" fmla="*/ 339100 w 4999179"/>
                <a:gd name="connsiteY2" fmla="*/ 1682286 h 4993876"/>
                <a:gd name="connsiteX3" fmla="*/ 340353 w 4999179"/>
                <a:gd name="connsiteY3" fmla="*/ 2211650 h 4993876"/>
                <a:gd name="connsiteX4" fmla="*/ 2208675 w 4999179"/>
                <a:gd name="connsiteY4" fmla="*/ 2211899 h 4993876"/>
                <a:gd name="connsiteX5" fmla="*/ 2213687 w 4999179"/>
                <a:gd name="connsiteY5" fmla="*/ 340239 h 4993876"/>
                <a:gd name="connsiteX6" fmla="*/ 1680928 w 4999179"/>
                <a:gd name="connsiteY6" fmla="*/ 338552 h 4993876"/>
                <a:gd name="connsiteX7" fmla="*/ 1683220 w 4999179"/>
                <a:gd name="connsiteY7" fmla="*/ 0 h 4993876"/>
                <a:gd name="connsiteX8" fmla="*/ 3310971 w 4999179"/>
                <a:gd name="connsiteY8" fmla="*/ 1694 h 4993876"/>
                <a:gd name="connsiteX9" fmla="*/ 3315739 w 4999179"/>
                <a:gd name="connsiteY9" fmla="*/ 337287 h 4993876"/>
                <a:gd name="connsiteX10" fmla="*/ 2793136 w 4999179"/>
                <a:gd name="connsiteY10" fmla="*/ 336272 h 4993876"/>
                <a:gd name="connsiteX11" fmla="*/ 2787093 w 4999179"/>
                <a:gd name="connsiteY11" fmla="*/ 2213062 h 4993876"/>
                <a:gd name="connsiteX12" fmla="*/ 4665113 w 4999179"/>
                <a:gd name="connsiteY12" fmla="*/ 2211791 h 4993876"/>
                <a:gd name="connsiteX13" fmla="*/ 4660716 w 4999179"/>
                <a:gd name="connsiteY13" fmla="*/ 1688670 h 4993876"/>
                <a:gd name="connsiteX14" fmla="*/ 4999179 w 4999179"/>
                <a:gd name="connsiteY14" fmla="*/ 1687969 h 4993876"/>
                <a:gd name="connsiteX15" fmla="*/ 4994099 w 4999179"/>
                <a:gd name="connsiteY15" fmla="*/ 3316515 h 4993876"/>
                <a:gd name="connsiteX16" fmla="*/ 4663131 w 4999179"/>
                <a:gd name="connsiteY16" fmla="*/ 3319766 h 4993876"/>
                <a:gd name="connsiteX17" fmla="*/ 4657348 w 4999179"/>
                <a:gd name="connsiteY17" fmla="*/ 2785247 h 4993876"/>
                <a:gd name="connsiteX18" fmla="*/ 2788785 w 4999179"/>
                <a:gd name="connsiteY18" fmla="*/ 2786547 h 4993876"/>
                <a:gd name="connsiteX19" fmla="*/ 2782053 w 4999179"/>
                <a:gd name="connsiteY19" fmla="*/ 4653173 h 4993876"/>
                <a:gd name="connsiteX20" fmla="*/ 3316765 w 4999179"/>
                <a:gd name="connsiteY20" fmla="*/ 4653173 h 4993876"/>
                <a:gd name="connsiteX21" fmla="*/ 3316747 w 4999179"/>
                <a:gd name="connsiteY21" fmla="*/ 4993876 h 4993876"/>
                <a:gd name="connsiteX22" fmla="*/ 1673892 w 4999179"/>
                <a:gd name="connsiteY22" fmla="*/ 4993876 h 4993876"/>
                <a:gd name="connsiteX23" fmla="*/ 1687211 w 4999179"/>
                <a:gd name="connsiteY23" fmla="*/ 4664731 h 4993876"/>
                <a:gd name="connsiteX24" fmla="*/ 2212486 w 4999179"/>
                <a:gd name="connsiteY24" fmla="*/ 4663299 h 4993876"/>
                <a:gd name="connsiteX25" fmla="*/ 2216119 w 4999179"/>
                <a:gd name="connsiteY25" fmla="*/ 2791841 h 4993876"/>
                <a:gd name="connsiteX26" fmla="*/ 334977 w 4999179"/>
                <a:gd name="connsiteY26" fmla="*/ 2793337 h 4993876"/>
                <a:gd name="connsiteX27" fmla="*/ 337254 w 4999179"/>
                <a:gd name="connsiteY27" fmla="*/ 3314690 h 4993876"/>
                <a:gd name="connsiteX28" fmla="*/ 0 w 4999179"/>
                <a:gd name="connsiteY28" fmla="*/ 3312870 h 4993876"/>
                <a:gd name="connsiteX0" fmla="*/ 0 w 4999179"/>
                <a:gd name="connsiteY0" fmla="*/ 3312870 h 5000649"/>
                <a:gd name="connsiteX1" fmla="*/ 73 w 4999179"/>
                <a:gd name="connsiteY1" fmla="*/ 1684949 h 5000649"/>
                <a:gd name="connsiteX2" fmla="*/ 339100 w 4999179"/>
                <a:gd name="connsiteY2" fmla="*/ 1682286 h 5000649"/>
                <a:gd name="connsiteX3" fmla="*/ 340353 w 4999179"/>
                <a:gd name="connsiteY3" fmla="*/ 2211650 h 5000649"/>
                <a:gd name="connsiteX4" fmla="*/ 2208675 w 4999179"/>
                <a:gd name="connsiteY4" fmla="*/ 2211899 h 5000649"/>
                <a:gd name="connsiteX5" fmla="*/ 2213687 w 4999179"/>
                <a:gd name="connsiteY5" fmla="*/ 340239 h 5000649"/>
                <a:gd name="connsiteX6" fmla="*/ 1680928 w 4999179"/>
                <a:gd name="connsiteY6" fmla="*/ 338552 h 5000649"/>
                <a:gd name="connsiteX7" fmla="*/ 1683220 w 4999179"/>
                <a:gd name="connsiteY7" fmla="*/ 0 h 5000649"/>
                <a:gd name="connsiteX8" fmla="*/ 3310971 w 4999179"/>
                <a:gd name="connsiteY8" fmla="*/ 1694 h 5000649"/>
                <a:gd name="connsiteX9" fmla="*/ 3315739 w 4999179"/>
                <a:gd name="connsiteY9" fmla="*/ 337287 h 5000649"/>
                <a:gd name="connsiteX10" fmla="*/ 2793136 w 4999179"/>
                <a:gd name="connsiteY10" fmla="*/ 336272 h 5000649"/>
                <a:gd name="connsiteX11" fmla="*/ 2787093 w 4999179"/>
                <a:gd name="connsiteY11" fmla="*/ 2213062 h 5000649"/>
                <a:gd name="connsiteX12" fmla="*/ 4665113 w 4999179"/>
                <a:gd name="connsiteY12" fmla="*/ 2211791 h 5000649"/>
                <a:gd name="connsiteX13" fmla="*/ 4660716 w 4999179"/>
                <a:gd name="connsiteY13" fmla="*/ 1688670 h 5000649"/>
                <a:gd name="connsiteX14" fmla="*/ 4999179 w 4999179"/>
                <a:gd name="connsiteY14" fmla="*/ 1687969 h 5000649"/>
                <a:gd name="connsiteX15" fmla="*/ 4994099 w 4999179"/>
                <a:gd name="connsiteY15" fmla="*/ 3316515 h 5000649"/>
                <a:gd name="connsiteX16" fmla="*/ 4663131 w 4999179"/>
                <a:gd name="connsiteY16" fmla="*/ 3319766 h 5000649"/>
                <a:gd name="connsiteX17" fmla="*/ 4657348 w 4999179"/>
                <a:gd name="connsiteY17" fmla="*/ 2785247 h 5000649"/>
                <a:gd name="connsiteX18" fmla="*/ 2788785 w 4999179"/>
                <a:gd name="connsiteY18" fmla="*/ 2786547 h 5000649"/>
                <a:gd name="connsiteX19" fmla="*/ 2782053 w 4999179"/>
                <a:gd name="connsiteY19" fmla="*/ 4653173 h 5000649"/>
                <a:gd name="connsiteX20" fmla="*/ 3316765 w 4999179"/>
                <a:gd name="connsiteY20" fmla="*/ 4653173 h 5000649"/>
                <a:gd name="connsiteX21" fmla="*/ 3316747 w 4999179"/>
                <a:gd name="connsiteY21" fmla="*/ 4993876 h 5000649"/>
                <a:gd name="connsiteX22" fmla="*/ 1687439 w 4999179"/>
                <a:gd name="connsiteY22" fmla="*/ 5000649 h 5000649"/>
                <a:gd name="connsiteX23" fmla="*/ 1687211 w 4999179"/>
                <a:gd name="connsiteY23" fmla="*/ 4664731 h 5000649"/>
                <a:gd name="connsiteX24" fmla="*/ 2212486 w 4999179"/>
                <a:gd name="connsiteY24" fmla="*/ 4663299 h 5000649"/>
                <a:gd name="connsiteX25" fmla="*/ 2216119 w 4999179"/>
                <a:gd name="connsiteY25" fmla="*/ 2791841 h 5000649"/>
                <a:gd name="connsiteX26" fmla="*/ 334977 w 4999179"/>
                <a:gd name="connsiteY26" fmla="*/ 2793337 h 5000649"/>
                <a:gd name="connsiteX27" fmla="*/ 337254 w 4999179"/>
                <a:gd name="connsiteY27" fmla="*/ 3314690 h 5000649"/>
                <a:gd name="connsiteX28" fmla="*/ 0 w 4999179"/>
                <a:gd name="connsiteY28" fmla="*/ 3312870 h 5000649"/>
                <a:gd name="connsiteX0" fmla="*/ 0 w 4999179"/>
                <a:gd name="connsiteY0" fmla="*/ 3312870 h 5000649"/>
                <a:gd name="connsiteX1" fmla="*/ 73 w 4999179"/>
                <a:gd name="connsiteY1" fmla="*/ 1684949 h 5000649"/>
                <a:gd name="connsiteX2" fmla="*/ 339100 w 4999179"/>
                <a:gd name="connsiteY2" fmla="*/ 1682286 h 5000649"/>
                <a:gd name="connsiteX3" fmla="*/ 340353 w 4999179"/>
                <a:gd name="connsiteY3" fmla="*/ 2211650 h 5000649"/>
                <a:gd name="connsiteX4" fmla="*/ 2208675 w 4999179"/>
                <a:gd name="connsiteY4" fmla="*/ 2211899 h 5000649"/>
                <a:gd name="connsiteX5" fmla="*/ 2213687 w 4999179"/>
                <a:gd name="connsiteY5" fmla="*/ 340239 h 5000649"/>
                <a:gd name="connsiteX6" fmla="*/ 1680928 w 4999179"/>
                <a:gd name="connsiteY6" fmla="*/ 338552 h 5000649"/>
                <a:gd name="connsiteX7" fmla="*/ 1683220 w 4999179"/>
                <a:gd name="connsiteY7" fmla="*/ 0 h 5000649"/>
                <a:gd name="connsiteX8" fmla="*/ 3310971 w 4999179"/>
                <a:gd name="connsiteY8" fmla="*/ 1694 h 5000649"/>
                <a:gd name="connsiteX9" fmla="*/ 3315739 w 4999179"/>
                <a:gd name="connsiteY9" fmla="*/ 337287 h 5000649"/>
                <a:gd name="connsiteX10" fmla="*/ 2793136 w 4999179"/>
                <a:gd name="connsiteY10" fmla="*/ 336272 h 5000649"/>
                <a:gd name="connsiteX11" fmla="*/ 2787093 w 4999179"/>
                <a:gd name="connsiteY11" fmla="*/ 2213062 h 5000649"/>
                <a:gd name="connsiteX12" fmla="*/ 4665113 w 4999179"/>
                <a:gd name="connsiteY12" fmla="*/ 2211791 h 5000649"/>
                <a:gd name="connsiteX13" fmla="*/ 4660716 w 4999179"/>
                <a:gd name="connsiteY13" fmla="*/ 1688670 h 5000649"/>
                <a:gd name="connsiteX14" fmla="*/ 4999179 w 4999179"/>
                <a:gd name="connsiteY14" fmla="*/ 1687969 h 5000649"/>
                <a:gd name="connsiteX15" fmla="*/ 4994099 w 4999179"/>
                <a:gd name="connsiteY15" fmla="*/ 3316515 h 5000649"/>
                <a:gd name="connsiteX16" fmla="*/ 4663131 w 4999179"/>
                <a:gd name="connsiteY16" fmla="*/ 3319766 h 5000649"/>
                <a:gd name="connsiteX17" fmla="*/ 4657348 w 4999179"/>
                <a:gd name="connsiteY17" fmla="*/ 2785247 h 5000649"/>
                <a:gd name="connsiteX18" fmla="*/ 2788785 w 4999179"/>
                <a:gd name="connsiteY18" fmla="*/ 2786547 h 5000649"/>
                <a:gd name="connsiteX19" fmla="*/ 2782053 w 4999179"/>
                <a:gd name="connsiteY19" fmla="*/ 4653173 h 5000649"/>
                <a:gd name="connsiteX20" fmla="*/ 3316765 w 4999179"/>
                <a:gd name="connsiteY20" fmla="*/ 4653173 h 5000649"/>
                <a:gd name="connsiteX21" fmla="*/ 3318441 w 4999179"/>
                <a:gd name="connsiteY21" fmla="*/ 5000649 h 5000649"/>
                <a:gd name="connsiteX22" fmla="*/ 1687439 w 4999179"/>
                <a:gd name="connsiteY22" fmla="*/ 5000649 h 5000649"/>
                <a:gd name="connsiteX23" fmla="*/ 1687211 w 4999179"/>
                <a:gd name="connsiteY23" fmla="*/ 4664731 h 5000649"/>
                <a:gd name="connsiteX24" fmla="*/ 2212486 w 4999179"/>
                <a:gd name="connsiteY24" fmla="*/ 4663299 h 5000649"/>
                <a:gd name="connsiteX25" fmla="*/ 2216119 w 4999179"/>
                <a:gd name="connsiteY25" fmla="*/ 2791841 h 5000649"/>
                <a:gd name="connsiteX26" fmla="*/ 334977 w 4999179"/>
                <a:gd name="connsiteY26" fmla="*/ 2793337 h 5000649"/>
                <a:gd name="connsiteX27" fmla="*/ 337254 w 4999179"/>
                <a:gd name="connsiteY27" fmla="*/ 3314690 h 5000649"/>
                <a:gd name="connsiteX28" fmla="*/ 0 w 4999179"/>
                <a:gd name="connsiteY28" fmla="*/ 3312870 h 5000649"/>
                <a:gd name="connsiteX0" fmla="*/ 0 w 4999179"/>
                <a:gd name="connsiteY0" fmla="*/ 3312870 h 5000649"/>
                <a:gd name="connsiteX1" fmla="*/ 73 w 4999179"/>
                <a:gd name="connsiteY1" fmla="*/ 1684949 h 5000649"/>
                <a:gd name="connsiteX2" fmla="*/ 339100 w 4999179"/>
                <a:gd name="connsiteY2" fmla="*/ 1682286 h 5000649"/>
                <a:gd name="connsiteX3" fmla="*/ 340353 w 4999179"/>
                <a:gd name="connsiteY3" fmla="*/ 2211650 h 5000649"/>
                <a:gd name="connsiteX4" fmla="*/ 2208675 w 4999179"/>
                <a:gd name="connsiteY4" fmla="*/ 2211899 h 5000649"/>
                <a:gd name="connsiteX5" fmla="*/ 2213687 w 4999179"/>
                <a:gd name="connsiteY5" fmla="*/ 340239 h 5000649"/>
                <a:gd name="connsiteX6" fmla="*/ 1680928 w 4999179"/>
                <a:gd name="connsiteY6" fmla="*/ 338552 h 5000649"/>
                <a:gd name="connsiteX7" fmla="*/ 1683220 w 4999179"/>
                <a:gd name="connsiteY7" fmla="*/ 0 h 5000649"/>
                <a:gd name="connsiteX8" fmla="*/ 3310971 w 4999179"/>
                <a:gd name="connsiteY8" fmla="*/ 1694 h 5000649"/>
                <a:gd name="connsiteX9" fmla="*/ 3315739 w 4999179"/>
                <a:gd name="connsiteY9" fmla="*/ 337287 h 5000649"/>
                <a:gd name="connsiteX10" fmla="*/ 2793136 w 4999179"/>
                <a:gd name="connsiteY10" fmla="*/ 336272 h 5000649"/>
                <a:gd name="connsiteX11" fmla="*/ 2787093 w 4999179"/>
                <a:gd name="connsiteY11" fmla="*/ 2213062 h 5000649"/>
                <a:gd name="connsiteX12" fmla="*/ 4665113 w 4999179"/>
                <a:gd name="connsiteY12" fmla="*/ 2211791 h 5000649"/>
                <a:gd name="connsiteX13" fmla="*/ 4660716 w 4999179"/>
                <a:gd name="connsiteY13" fmla="*/ 1688670 h 5000649"/>
                <a:gd name="connsiteX14" fmla="*/ 4999179 w 4999179"/>
                <a:gd name="connsiteY14" fmla="*/ 1687969 h 5000649"/>
                <a:gd name="connsiteX15" fmla="*/ 4994099 w 4999179"/>
                <a:gd name="connsiteY15" fmla="*/ 3316515 h 5000649"/>
                <a:gd name="connsiteX16" fmla="*/ 4663131 w 4999179"/>
                <a:gd name="connsiteY16" fmla="*/ 3319766 h 5000649"/>
                <a:gd name="connsiteX17" fmla="*/ 4657348 w 4999179"/>
                <a:gd name="connsiteY17" fmla="*/ 2785247 h 5000649"/>
                <a:gd name="connsiteX18" fmla="*/ 2788785 w 4999179"/>
                <a:gd name="connsiteY18" fmla="*/ 2786547 h 5000649"/>
                <a:gd name="connsiteX19" fmla="*/ 2782053 w 4999179"/>
                <a:gd name="connsiteY19" fmla="*/ 4653173 h 5000649"/>
                <a:gd name="connsiteX20" fmla="*/ 3316766 w 4999179"/>
                <a:gd name="connsiteY20" fmla="*/ 4666720 h 5000649"/>
                <a:gd name="connsiteX21" fmla="*/ 3318441 w 4999179"/>
                <a:gd name="connsiteY21" fmla="*/ 5000649 h 5000649"/>
                <a:gd name="connsiteX22" fmla="*/ 1687439 w 4999179"/>
                <a:gd name="connsiteY22" fmla="*/ 5000649 h 5000649"/>
                <a:gd name="connsiteX23" fmla="*/ 1687211 w 4999179"/>
                <a:gd name="connsiteY23" fmla="*/ 4664731 h 5000649"/>
                <a:gd name="connsiteX24" fmla="*/ 2212486 w 4999179"/>
                <a:gd name="connsiteY24" fmla="*/ 4663299 h 5000649"/>
                <a:gd name="connsiteX25" fmla="*/ 2216119 w 4999179"/>
                <a:gd name="connsiteY25" fmla="*/ 2791841 h 5000649"/>
                <a:gd name="connsiteX26" fmla="*/ 334977 w 4999179"/>
                <a:gd name="connsiteY26" fmla="*/ 2793337 h 5000649"/>
                <a:gd name="connsiteX27" fmla="*/ 337254 w 4999179"/>
                <a:gd name="connsiteY27" fmla="*/ 3314690 h 5000649"/>
                <a:gd name="connsiteX28" fmla="*/ 0 w 4999179"/>
                <a:gd name="connsiteY28" fmla="*/ 3312870 h 5000649"/>
                <a:gd name="connsiteX0" fmla="*/ 0 w 4999179"/>
                <a:gd name="connsiteY0" fmla="*/ 3312870 h 5000649"/>
                <a:gd name="connsiteX1" fmla="*/ 73 w 4999179"/>
                <a:gd name="connsiteY1" fmla="*/ 1684949 h 5000649"/>
                <a:gd name="connsiteX2" fmla="*/ 339100 w 4999179"/>
                <a:gd name="connsiteY2" fmla="*/ 1682286 h 5000649"/>
                <a:gd name="connsiteX3" fmla="*/ 340353 w 4999179"/>
                <a:gd name="connsiteY3" fmla="*/ 2211650 h 5000649"/>
                <a:gd name="connsiteX4" fmla="*/ 2208675 w 4999179"/>
                <a:gd name="connsiteY4" fmla="*/ 2211899 h 5000649"/>
                <a:gd name="connsiteX5" fmla="*/ 2213687 w 4999179"/>
                <a:gd name="connsiteY5" fmla="*/ 340239 h 5000649"/>
                <a:gd name="connsiteX6" fmla="*/ 1680928 w 4999179"/>
                <a:gd name="connsiteY6" fmla="*/ 338552 h 5000649"/>
                <a:gd name="connsiteX7" fmla="*/ 1683220 w 4999179"/>
                <a:gd name="connsiteY7" fmla="*/ 0 h 5000649"/>
                <a:gd name="connsiteX8" fmla="*/ 3310971 w 4999179"/>
                <a:gd name="connsiteY8" fmla="*/ 1694 h 5000649"/>
                <a:gd name="connsiteX9" fmla="*/ 3315739 w 4999179"/>
                <a:gd name="connsiteY9" fmla="*/ 337287 h 5000649"/>
                <a:gd name="connsiteX10" fmla="*/ 2793136 w 4999179"/>
                <a:gd name="connsiteY10" fmla="*/ 336272 h 5000649"/>
                <a:gd name="connsiteX11" fmla="*/ 2787093 w 4999179"/>
                <a:gd name="connsiteY11" fmla="*/ 2213062 h 5000649"/>
                <a:gd name="connsiteX12" fmla="*/ 4665113 w 4999179"/>
                <a:gd name="connsiteY12" fmla="*/ 2211791 h 5000649"/>
                <a:gd name="connsiteX13" fmla="*/ 4660716 w 4999179"/>
                <a:gd name="connsiteY13" fmla="*/ 1688670 h 5000649"/>
                <a:gd name="connsiteX14" fmla="*/ 4999179 w 4999179"/>
                <a:gd name="connsiteY14" fmla="*/ 1687969 h 5000649"/>
                <a:gd name="connsiteX15" fmla="*/ 4994099 w 4999179"/>
                <a:gd name="connsiteY15" fmla="*/ 3316515 h 5000649"/>
                <a:gd name="connsiteX16" fmla="*/ 4663131 w 4999179"/>
                <a:gd name="connsiteY16" fmla="*/ 3319766 h 5000649"/>
                <a:gd name="connsiteX17" fmla="*/ 4657348 w 4999179"/>
                <a:gd name="connsiteY17" fmla="*/ 2785247 h 5000649"/>
                <a:gd name="connsiteX18" fmla="*/ 2788785 w 4999179"/>
                <a:gd name="connsiteY18" fmla="*/ 2786547 h 5000649"/>
                <a:gd name="connsiteX19" fmla="*/ 2793909 w 4999179"/>
                <a:gd name="connsiteY19" fmla="*/ 4665026 h 5000649"/>
                <a:gd name="connsiteX20" fmla="*/ 3316766 w 4999179"/>
                <a:gd name="connsiteY20" fmla="*/ 4666720 h 5000649"/>
                <a:gd name="connsiteX21" fmla="*/ 3318441 w 4999179"/>
                <a:gd name="connsiteY21" fmla="*/ 5000649 h 5000649"/>
                <a:gd name="connsiteX22" fmla="*/ 1687439 w 4999179"/>
                <a:gd name="connsiteY22" fmla="*/ 5000649 h 5000649"/>
                <a:gd name="connsiteX23" fmla="*/ 1687211 w 4999179"/>
                <a:gd name="connsiteY23" fmla="*/ 4664731 h 5000649"/>
                <a:gd name="connsiteX24" fmla="*/ 2212486 w 4999179"/>
                <a:gd name="connsiteY24" fmla="*/ 4663299 h 5000649"/>
                <a:gd name="connsiteX25" fmla="*/ 2216119 w 4999179"/>
                <a:gd name="connsiteY25" fmla="*/ 2791841 h 5000649"/>
                <a:gd name="connsiteX26" fmla="*/ 334977 w 4999179"/>
                <a:gd name="connsiteY26" fmla="*/ 2793337 h 5000649"/>
                <a:gd name="connsiteX27" fmla="*/ 337254 w 4999179"/>
                <a:gd name="connsiteY27" fmla="*/ 3314690 h 5000649"/>
                <a:gd name="connsiteX28" fmla="*/ 0 w 4999179"/>
                <a:gd name="connsiteY28" fmla="*/ 3312870 h 5000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999179" h="5000649">
                  <a:moveTo>
                    <a:pt x="0" y="3312870"/>
                  </a:moveTo>
                  <a:cubicBezTo>
                    <a:pt x="24" y="2770230"/>
                    <a:pt x="49" y="2227589"/>
                    <a:pt x="73" y="1684949"/>
                  </a:cubicBezTo>
                  <a:lnTo>
                    <a:pt x="339100" y="1682286"/>
                  </a:lnTo>
                  <a:cubicBezTo>
                    <a:pt x="339518" y="1858741"/>
                    <a:pt x="339935" y="2035195"/>
                    <a:pt x="340353" y="2211650"/>
                  </a:cubicBezTo>
                  <a:lnTo>
                    <a:pt x="2208675" y="2211899"/>
                  </a:lnTo>
                  <a:cubicBezTo>
                    <a:pt x="2208652" y="1591964"/>
                    <a:pt x="2213710" y="960174"/>
                    <a:pt x="2213687" y="340239"/>
                  </a:cubicBezTo>
                  <a:lnTo>
                    <a:pt x="1680928" y="338552"/>
                  </a:lnTo>
                  <a:cubicBezTo>
                    <a:pt x="1682821" y="226266"/>
                    <a:pt x="1681327" y="112286"/>
                    <a:pt x="1683220" y="0"/>
                  </a:cubicBezTo>
                  <a:lnTo>
                    <a:pt x="3310971" y="1694"/>
                  </a:lnTo>
                  <a:cubicBezTo>
                    <a:pt x="3312560" y="113558"/>
                    <a:pt x="3314150" y="225423"/>
                    <a:pt x="3315739" y="337287"/>
                  </a:cubicBezTo>
                  <a:lnTo>
                    <a:pt x="2793136" y="336272"/>
                  </a:lnTo>
                  <a:cubicBezTo>
                    <a:pt x="2792250" y="962998"/>
                    <a:pt x="2787979" y="1586336"/>
                    <a:pt x="2787093" y="2213062"/>
                  </a:cubicBezTo>
                  <a:lnTo>
                    <a:pt x="4665113" y="2211791"/>
                  </a:lnTo>
                  <a:cubicBezTo>
                    <a:pt x="4663647" y="2037417"/>
                    <a:pt x="4662182" y="1863044"/>
                    <a:pt x="4660716" y="1688670"/>
                  </a:cubicBezTo>
                  <a:lnTo>
                    <a:pt x="4999179" y="1687969"/>
                  </a:lnTo>
                  <a:cubicBezTo>
                    <a:pt x="4997485" y="2235333"/>
                    <a:pt x="4995793" y="2769151"/>
                    <a:pt x="4994099" y="3316515"/>
                  </a:cubicBezTo>
                  <a:lnTo>
                    <a:pt x="4663131" y="3319766"/>
                  </a:lnTo>
                  <a:cubicBezTo>
                    <a:pt x="4661203" y="3141593"/>
                    <a:pt x="4659276" y="2963420"/>
                    <a:pt x="4657348" y="2785247"/>
                  </a:cubicBezTo>
                  <a:lnTo>
                    <a:pt x="2788785" y="2786547"/>
                  </a:lnTo>
                  <a:cubicBezTo>
                    <a:pt x="2788799" y="3401418"/>
                    <a:pt x="2793895" y="4050155"/>
                    <a:pt x="2793909" y="4665026"/>
                  </a:cubicBezTo>
                  <a:lnTo>
                    <a:pt x="3316766" y="4666720"/>
                  </a:lnTo>
                  <a:cubicBezTo>
                    <a:pt x="3316760" y="4780288"/>
                    <a:pt x="3318447" y="4887081"/>
                    <a:pt x="3318441" y="5000649"/>
                  </a:cubicBezTo>
                  <a:lnTo>
                    <a:pt x="1687439" y="5000649"/>
                  </a:lnTo>
                  <a:lnTo>
                    <a:pt x="1687211" y="4664731"/>
                  </a:lnTo>
                  <a:lnTo>
                    <a:pt x="2212486" y="4663299"/>
                  </a:lnTo>
                  <a:lnTo>
                    <a:pt x="2216119" y="2791841"/>
                  </a:lnTo>
                  <a:lnTo>
                    <a:pt x="334977" y="2793337"/>
                  </a:lnTo>
                  <a:lnTo>
                    <a:pt x="337254" y="3314690"/>
                  </a:lnTo>
                  <a:lnTo>
                    <a:pt x="0" y="331287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12700" cap="flat" cmpd="sng" algn="ctr">
              <a:solidFill>
                <a:schemeClr val="tx2">
                  <a:lumMod val="75000"/>
                </a:scheme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id="{15E9E001-358E-0221-D0DE-5289E1DDAD6C}"/>
                </a:ext>
              </a:extLst>
            </p:cNvPr>
            <p:cNvSpPr/>
            <p:nvPr/>
          </p:nvSpPr>
          <p:spPr>
            <a:xfrm>
              <a:off x="1809936" y="4987939"/>
              <a:ext cx="720000" cy="720000"/>
            </a:xfrm>
            <a:custGeom>
              <a:avLst/>
              <a:gdLst>
                <a:gd name="connsiteX0" fmla="*/ 0 w 5005953"/>
                <a:gd name="connsiteY0" fmla="*/ 0 h 15498"/>
                <a:gd name="connsiteX1" fmla="*/ 5005953 w 5005953"/>
                <a:gd name="connsiteY1" fmla="*/ 15498 h 15498"/>
                <a:gd name="connsiteX0" fmla="*/ 0 w 5005953"/>
                <a:gd name="connsiteY0" fmla="*/ 0 h 15498"/>
                <a:gd name="connsiteX1" fmla="*/ 2487478 w 5005953"/>
                <a:gd name="connsiteY1" fmla="*/ 15498 h 15498"/>
                <a:gd name="connsiteX2" fmla="*/ 5005953 w 5005953"/>
                <a:gd name="connsiteY2" fmla="*/ 15498 h 15498"/>
                <a:gd name="connsiteX0" fmla="*/ 0 w 5005953"/>
                <a:gd name="connsiteY0" fmla="*/ 3380951 h 3396449"/>
                <a:gd name="connsiteX1" fmla="*/ 2502977 w 5005953"/>
                <a:gd name="connsiteY1" fmla="*/ 23 h 3396449"/>
                <a:gd name="connsiteX2" fmla="*/ 5005953 w 5005953"/>
                <a:gd name="connsiteY2" fmla="*/ 3396449 h 3396449"/>
                <a:gd name="connsiteX0" fmla="*/ 0 w 5005953"/>
                <a:gd name="connsiteY0" fmla="*/ 3380928 h 3396426"/>
                <a:gd name="connsiteX1" fmla="*/ 2502977 w 5005953"/>
                <a:gd name="connsiteY1" fmla="*/ 0 h 3396426"/>
                <a:gd name="connsiteX2" fmla="*/ 5005953 w 5005953"/>
                <a:gd name="connsiteY2" fmla="*/ 3396426 h 3396426"/>
                <a:gd name="connsiteX0" fmla="*/ 0 w 5005953"/>
                <a:gd name="connsiteY0" fmla="*/ 3380928 h 3396426"/>
                <a:gd name="connsiteX1" fmla="*/ 2502977 w 5005953"/>
                <a:gd name="connsiteY1" fmla="*/ 0 h 3396426"/>
                <a:gd name="connsiteX2" fmla="*/ 5005953 w 5005953"/>
                <a:gd name="connsiteY2" fmla="*/ 3396426 h 3396426"/>
                <a:gd name="connsiteX0" fmla="*/ 0 w 5005953"/>
                <a:gd name="connsiteY0" fmla="*/ 3380928 h 3396426"/>
                <a:gd name="connsiteX1" fmla="*/ 2502977 w 5005953"/>
                <a:gd name="connsiteY1" fmla="*/ 0 h 3396426"/>
                <a:gd name="connsiteX2" fmla="*/ 5005953 w 5005953"/>
                <a:gd name="connsiteY2" fmla="*/ 3396426 h 3396426"/>
                <a:gd name="connsiteX3" fmla="*/ 0 w 5005953"/>
                <a:gd name="connsiteY3" fmla="*/ 3380928 h 3396426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5005953 w 5005953"/>
                <a:gd name="connsiteY2" fmla="*/ 3326675 h 3326675"/>
                <a:gd name="connsiteX3" fmla="*/ 0 w 5005953"/>
                <a:gd name="connsiteY3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2491675 w 5005953"/>
                <a:gd name="connsiteY2" fmla="*/ 825608 h 3326675"/>
                <a:gd name="connsiteX3" fmla="*/ 5005953 w 5005953"/>
                <a:gd name="connsiteY3" fmla="*/ 3326675 h 3326675"/>
                <a:gd name="connsiteX4" fmla="*/ 0 w 5005953"/>
                <a:gd name="connsiteY4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5005953 w 5005953"/>
                <a:gd name="connsiteY3" fmla="*/ 3326675 h 3326675"/>
                <a:gd name="connsiteX4" fmla="*/ 0 w 5005953"/>
                <a:gd name="connsiteY4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3592055 w 5005953"/>
                <a:gd name="connsiteY3" fmla="*/ 519194 h 3326675"/>
                <a:gd name="connsiteX4" fmla="*/ 5005953 w 5005953"/>
                <a:gd name="connsiteY4" fmla="*/ 3326675 h 3326675"/>
                <a:gd name="connsiteX5" fmla="*/ 0 w 5005953"/>
                <a:gd name="connsiteY5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3320821 w 5005953"/>
                <a:gd name="connsiteY3" fmla="*/ 325433 h 3326675"/>
                <a:gd name="connsiteX4" fmla="*/ 5005953 w 5005953"/>
                <a:gd name="connsiteY4" fmla="*/ 3326675 h 3326675"/>
                <a:gd name="connsiteX5" fmla="*/ 0 w 5005953"/>
                <a:gd name="connsiteY5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3320821 w 5005953"/>
                <a:gd name="connsiteY3" fmla="*/ 325433 h 3326675"/>
                <a:gd name="connsiteX4" fmla="*/ 3561058 w 5005953"/>
                <a:gd name="connsiteY4" fmla="*/ 751668 h 3326675"/>
                <a:gd name="connsiteX5" fmla="*/ 5005953 w 5005953"/>
                <a:gd name="connsiteY5" fmla="*/ 3326675 h 3326675"/>
                <a:gd name="connsiteX6" fmla="*/ 0 w 5005953"/>
                <a:gd name="connsiteY6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3320821 w 5005953"/>
                <a:gd name="connsiteY3" fmla="*/ 325433 h 3326675"/>
                <a:gd name="connsiteX4" fmla="*/ 2801604 w 5005953"/>
                <a:gd name="connsiteY4" fmla="*/ 317644 h 3326675"/>
                <a:gd name="connsiteX5" fmla="*/ 5005953 w 5005953"/>
                <a:gd name="connsiteY5" fmla="*/ 3326675 h 3326675"/>
                <a:gd name="connsiteX6" fmla="*/ 0 w 5005953"/>
                <a:gd name="connsiteY6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3320821 w 5005953"/>
                <a:gd name="connsiteY3" fmla="*/ 325433 h 3326675"/>
                <a:gd name="connsiteX4" fmla="*/ 2801604 w 5005953"/>
                <a:gd name="connsiteY4" fmla="*/ 317644 h 3326675"/>
                <a:gd name="connsiteX5" fmla="*/ 3328584 w 5005953"/>
                <a:gd name="connsiteY5" fmla="*/ 1053885 h 3326675"/>
                <a:gd name="connsiteX6" fmla="*/ 5005953 w 5005953"/>
                <a:gd name="connsiteY6" fmla="*/ 3326675 h 3326675"/>
                <a:gd name="connsiteX7" fmla="*/ 0 w 5005953"/>
                <a:gd name="connsiteY7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3320821 w 5005953"/>
                <a:gd name="connsiteY3" fmla="*/ 325433 h 3326675"/>
                <a:gd name="connsiteX4" fmla="*/ 2801604 w 5005953"/>
                <a:gd name="connsiteY4" fmla="*/ 317644 h 3326675"/>
                <a:gd name="connsiteX5" fmla="*/ 2793866 w 5005953"/>
                <a:gd name="connsiteY5" fmla="*/ 2216448 h 3326675"/>
                <a:gd name="connsiteX6" fmla="*/ 5005953 w 5005953"/>
                <a:gd name="connsiteY6" fmla="*/ 3326675 h 3326675"/>
                <a:gd name="connsiteX7" fmla="*/ 0 w 5005953"/>
                <a:gd name="connsiteY7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3320821 w 5005953"/>
                <a:gd name="connsiteY3" fmla="*/ 325433 h 3326675"/>
                <a:gd name="connsiteX4" fmla="*/ 2801604 w 5005953"/>
                <a:gd name="connsiteY4" fmla="*/ 317644 h 3326675"/>
                <a:gd name="connsiteX5" fmla="*/ 2793866 w 5005953"/>
                <a:gd name="connsiteY5" fmla="*/ 2216448 h 3326675"/>
                <a:gd name="connsiteX6" fmla="*/ 4033756 w 5005953"/>
                <a:gd name="connsiteY6" fmla="*/ 2843939 h 3326675"/>
                <a:gd name="connsiteX7" fmla="*/ 5005953 w 5005953"/>
                <a:gd name="connsiteY7" fmla="*/ 3326675 h 3326675"/>
                <a:gd name="connsiteX8" fmla="*/ 0 w 5005953"/>
                <a:gd name="connsiteY8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3320821 w 5005953"/>
                <a:gd name="connsiteY3" fmla="*/ 325433 h 3326675"/>
                <a:gd name="connsiteX4" fmla="*/ 2801604 w 5005953"/>
                <a:gd name="connsiteY4" fmla="*/ 317644 h 3326675"/>
                <a:gd name="connsiteX5" fmla="*/ 2793866 w 5005953"/>
                <a:gd name="connsiteY5" fmla="*/ 2216448 h 3326675"/>
                <a:gd name="connsiteX6" fmla="*/ 4676968 w 5005953"/>
                <a:gd name="connsiteY6" fmla="*/ 2208404 h 3326675"/>
                <a:gd name="connsiteX7" fmla="*/ 5005953 w 5005953"/>
                <a:gd name="connsiteY7" fmla="*/ 3326675 h 3326675"/>
                <a:gd name="connsiteX8" fmla="*/ 0 w 5005953"/>
                <a:gd name="connsiteY8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3320821 w 5005953"/>
                <a:gd name="connsiteY3" fmla="*/ 325433 h 3326675"/>
                <a:gd name="connsiteX4" fmla="*/ 2801604 w 5005953"/>
                <a:gd name="connsiteY4" fmla="*/ 317644 h 3326675"/>
                <a:gd name="connsiteX5" fmla="*/ 2793866 w 5005953"/>
                <a:gd name="connsiteY5" fmla="*/ 2216448 h 3326675"/>
                <a:gd name="connsiteX6" fmla="*/ 4676968 w 5005953"/>
                <a:gd name="connsiteY6" fmla="*/ 2208404 h 3326675"/>
                <a:gd name="connsiteX7" fmla="*/ 4746679 w 5005953"/>
                <a:gd name="connsiteY7" fmla="*/ 2448733 h 3326675"/>
                <a:gd name="connsiteX8" fmla="*/ 5005953 w 5005953"/>
                <a:gd name="connsiteY8" fmla="*/ 3326675 h 3326675"/>
                <a:gd name="connsiteX9" fmla="*/ 0 w 5005953"/>
                <a:gd name="connsiteY9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3320821 w 5005953"/>
                <a:gd name="connsiteY3" fmla="*/ 325433 h 3326675"/>
                <a:gd name="connsiteX4" fmla="*/ 2801604 w 5005953"/>
                <a:gd name="connsiteY4" fmla="*/ 317644 h 3326675"/>
                <a:gd name="connsiteX5" fmla="*/ 2793866 w 5005953"/>
                <a:gd name="connsiteY5" fmla="*/ 2216448 h 3326675"/>
                <a:gd name="connsiteX6" fmla="*/ 4676968 w 5005953"/>
                <a:gd name="connsiteY6" fmla="*/ 2208404 h 3326675"/>
                <a:gd name="connsiteX7" fmla="*/ 4669184 w 5005953"/>
                <a:gd name="connsiteY7" fmla="*/ 1658190 h 3326675"/>
                <a:gd name="connsiteX8" fmla="*/ 5005953 w 5005953"/>
                <a:gd name="connsiteY8" fmla="*/ 3326675 h 3326675"/>
                <a:gd name="connsiteX9" fmla="*/ 0 w 5005953"/>
                <a:gd name="connsiteY9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3320821 w 5005953"/>
                <a:gd name="connsiteY3" fmla="*/ 325433 h 3326675"/>
                <a:gd name="connsiteX4" fmla="*/ 2801604 w 5005953"/>
                <a:gd name="connsiteY4" fmla="*/ 317644 h 3326675"/>
                <a:gd name="connsiteX5" fmla="*/ 2793866 w 5005953"/>
                <a:gd name="connsiteY5" fmla="*/ 2216448 h 3326675"/>
                <a:gd name="connsiteX6" fmla="*/ 4676968 w 5005953"/>
                <a:gd name="connsiteY6" fmla="*/ 2208404 h 3326675"/>
                <a:gd name="connsiteX7" fmla="*/ 4669184 w 5005953"/>
                <a:gd name="connsiteY7" fmla="*/ 1658190 h 3326675"/>
                <a:gd name="connsiteX8" fmla="*/ 4793173 w 5005953"/>
                <a:gd name="connsiteY8" fmla="*/ 2355743 h 3326675"/>
                <a:gd name="connsiteX9" fmla="*/ 5005953 w 5005953"/>
                <a:gd name="connsiteY9" fmla="*/ 3326675 h 3326675"/>
                <a:gd name="connsiteX10" fmla="*/ 0 w 5005953"/>
                <a:gd name="connsiteY10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3320821 w 5005953"/>
                <a:gd name="connsiteY3" fmla="*/ 325433 h 3326675"/>
                <a:gd name="connsiteX4" fmla="*/ 2801604 w 5005953"/>
                <a:gd name="connsiteY4" fmla="*/ 317644 h 3326675"/>
                <a:gd name="connsiteX5" fmla="*/ 2793866 w 5005953"/>
                <a:gd name="connsiteY5" fmla="*/ 2216448 h 3326675"/>
                <a:gd name="connsiteX6" fmla="*/ 4676968 w 5005953"/>
                <a:gd name="connsiteY6" fmla="*/ 2208404 h 3326675"/>
                <a:gd name="connsiteX7" fmla="*/ 4669184 w 5005953"/>
                <a:gd name="connsiteY7" fmla="*/ 1658190 h 3326675"/>
                <a:gd name="connsiteX8" fmla="*/ 5005953 w 5005953"/>
                <a:gd name="connsiteY8" fmla="*/ 1665955 h 3326675"/>
                <a:gd name="connsiteX9" fmla="*/ 5005953 w 5005953"/>
                <a:gd name="connsiteY9" fmla="*/ 3326675 h 3326675"/>
                <a:gd name="connsiteX10" fmla="*/ 0 w 5005953"/>
                <a:gd name="connsiteY10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3320821 w 5005953"/>
                <a:gd name="connsiteY3" fmla="*/ 325433 h 3326675"/>
                <a:gd name="connsiteX4" fmla="*/ 2801604 w 5005953"/>
                <a:gd name="connsiteY4" fmla="*/ 317644 h 3326675"/>
                <a:gd name="connsiteX5" fmla="*/ 2793866 w 5005953"/>
                <a:gd name="connsiteY5" fmla="*/ 2216448 h 3326675"/>
                <a:gd name="connsiteX6" fmla="*/ 4676968 w 5005953"/>
                <a:gd name="connsiteY6" fmla="*/ 2208404 h 3326675"/>
                <a:gd name="connsiteX7" fmla="*/ 4669184 w 5005953"/>
                <a:gd name="connsiteY7" fmla="*/ 1658190 h 3326675"/>
                <a:gd name="connsiteX8" fmla="*/ 5005953 w 5005953"/>
                <a:gd name="connsiteY8" fmla="*/ 1665955 h 3326675"/>
                <a:gd name="connsiteX9" fmla="*/ 5005953 w 5005953"/>
                <a:gd name="connsiteY9" fmla="*/ 3326675 h 3326675"/>
                <a:gd name="connsiteX10" fmla="*/ 4661438 w 5005953"/>
                <a:gd name="connsiteY10" fmla="*/ 3301139 h 3326675"/>
                <a:gd name="connsiteX11" fmla="*/ 0 w 5005953"/>
                <a:gd name="connsiteY11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3320821 w 5005953"/>
                <a:gd name="connsiteY3" fmla="*/ 325433 h 3326675"/>
                <a:gd name="connsiteX4" fmla="*/ 2801604 w 5005953"/>
                <a:gd name="connsiteY4" fmla="*/ 317644 h 3326675"/>
                <a:gd name="connsiteX5" fmla="*/ 2793866 w 5005953"/>
                <a:gd name="connsiteY5" fmla="*/ 2216448 h 3326675"/>
                <a:gd name="connsiteX6" fmla="*/ 4676968 w 5005953"/>
                <a:gd name="connsiteY6" fmla="*/ 2208404 h 3326675"/>
                <a:gd name="connsiteX7" fmla="*/ 4669184 w 5005953"/>
                <a:gd name="connsiteY7" fmla="*/ 1658190 h 3326675"/>
                <a:gd name="connsiteX8" fmla="*/ 5005953 w 5005953"/>
                <a:gd name="connsiteY8" fmla="*/ 1665955 h 3326675"/>
                <a:gd name="connsiteX9" fmla="*/ 5005953 w 5005953"/>
                <a:gd name="connsiteY9" fmla="*/ 3326675 h 3326675"/>
                <a:gd name="connsiteX10" fmla="*/ 4661438 w 5005953"/>
                <a:gd name="connsiteY10" fmla="*/ 3301139 h 3326675"/>
                <a:gd name="connsiteX11" fmla="*/ 4359221 w 5005953"/>
                <a:gd name="connsiteY11" fmla="*/ 3301139 h 3326675"/>
                <a:gd name="connsiteX12" fmla="*/ 0 w 5005953"/>
                <a:gd name="connsiteY12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3320821 w 5005953"/>
                <a:gd name="connsiteY3" fmla="*/ 325433 h 3326675"/>
                <a:gd name="connsiteX4" fmla="*/ 2801604 w 5005953"/>
                <a:gd name="connsiteY4" fmla="*/ 317644 h 3326675"/>
                <a:gd name="connsiteX5" fmla="*/ 2793866 w 5005953"/>
                <a:gd name="connsiteY5" fmla="*/ 2216448 h 3326675"/>
                <a:gd name="connsiteX6" fmla="*/ 4676968 w 5005953"/>
                <a:gd name="connsiteY6" fmla="*/ 2208404 h 3326675"/>
                <a:gd name="connsiteX7" fmla="*/ 4669184 w 5005953"/>
                <a:gd name="connsiteY7" fmla="*/ 1658190 h 3326675"/>
                <a:gd name="connsiteX8" fmla="*/ 5005953 w 5005953"/>
                <a:gd name="connsiteY8" fmla="*/ 1665955 h 3326675"/>
                <a:gd name="connsiteX9" fmla="*/ 5005953 w 5005953"/>
                <a:gd name="connsiteY9" fmla="*/ 3326675 h 3326675"/>
                <a:gd name="connsiteX10" fmla="*/ 4661438 w 5005953"/>
                <a:gd name="connsiteY10" fmla="*/ 3301139 h 3326675"/>
                <a:gd name="connsiteX11" fmla="*/ 4669203 w 5005953"/>
                <a:gd name="connsiteY11" fmla="*/ 2781860 h 3326675"/>
                <a:gd name="connsiteX12" fmla="*/ 0 w 5005953"/>
                <a:gd name="connsiteY12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3320821 w 5005953"/>
                <a:gd name="connsiteY3" fmla="*/ 325433 h 3326675"/>
                <a:gd name="connsiteX4" fmla="*/ 2801604 w 5005953"/>
                <a:gd name="connsiteY4" fmla="*/ 317644 h 3326675"/>
                <a:gd name="connsiteX5" fmla="*/ 2793866 w 5005953"/>
                <a:gd name="connsiteY5" fmla="*/ 2216448 h 3326675"/>
                <a:gd name="connsiteX6" fmla="*/ 4676968 w 5005953"/>
                <a:gd name="connsiteY6" fmla="*/ 2208404 h 3326675"/>
                <a:gd name="connsiteX7" fmla="*/ 4669184 w 5005953"/>
                <a:gd name="connsiteY7" fmla="*/ 1658190 h 3326675"/>
                <a:gd name="connsiteX8" fmla="*/ 5005953 w 5005953"/>
                <a:gd name="connsiteY8" fmla="*/ 1665955 h 3326675"/>
                <a:gd name="connsiteX9" fmla="*/ 5005953 w 5005953"/>
                <a:gd name="connsiteY9" fmla="*/ 3326675 h 3326675"/>
                <a:gd name="connsiteX10" fmla="*/ 4661438 w 5005953"/>
                <a:gd name="connsiteY10" fmla="*/ 3301139 h 3326675"/>
                <a:gd name="connsiteX11" fmla="*/ 4669203 w 5005953"/>
                <a:gd name="connsiteY11" fmla="*/ 2781860 h 3326675"/>
                <a:gd name="connsiteX12" fmla="*/ 3328584 w 5005953"/>
                <a:gd name="connsiteY12" fmla="*/ 2929180 h 3326675"/>
                <a:gd name="connsiteX13" fmla="*/ 0 w 5005953"/>
                <a:gd name="connsiteY13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3320821 w 5005953"/>
                <a:gd name="connsiteY3" fmla="*/ 325433 h 3326675"/>
                <a:gd name="connsiteX4" fmla="*/ 2801604 w 5005953"/>
                <a:gd name="connsiteY4" fmla="*/ 317644 h 3326675"/>
                <a:gd name="connsiteX5" fmla="*/ 2793866 w 5005953"/>
                <a:gd name="connsiteY5" fmla="*/ 2216448 h 3326675"/>
                <a:gd name="connsiteX6" fmla="*/ 4676968 w 5005953"/>
                <a:gd name="connsiteY6" fmla="*/ 2208404 h 3326675"/>
                <a:gd name="connsiteX7" fmla="*/ 4669184 w 5005953"/>
                <a:gd name="connsiteY7" fmla="*/ 1658190 h 3326675"/>
                <a:gd name="connsiteX8" fmla="*/ 5005953 w 5005953"/>
                <a:gd name="connsiteY8" fmla="*/ 1665955 h 3326675"/>
                <a:gd name="connsiteX9" fmla="*/ 5005953 w 5005953"/>
                <a:gd name="connsiteY9" fmla="*/ 3326675 h 3326675"/>
                <a:gd name="connsiteX10" fmla="*/ 4661438 w 5005953"/>
                <a:gd name="connsiteY10" fmla="*/ 3301139 h 3326675"/>
                <a:gd name="connsiteX11" fmla="*/ 4669203 w 5005953"/>
                <a:gd name="connsiteY11" fmla="*/ 2781860 h 3326675"/>
                <a:gd name="connsiteX12" fmla="*/ 2793865 w 5005953"/>
                <a:gd name="connsiteY12" fmla="*/ 2805174 h 3326675"/>
                <a:gd name="connsiteX13" fmla="*/ 0 w 5005953"/>
                <a:gd name="connsiteY13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3320821 w 5005953"/>
                <a:gd name="connsiteY3" fmla="*/ 325433 h 3326675"/>
                <a:gd name="connsiteX4" fmla="*/ 2801604 w 5005953"/>
                <a:gd name="connsiteY4" fmla="*/ 317644 h 3326675"/>
                <a:gd name="connsiteX5" fmla="*/ 2793866 w 5005953"/>
                <a:gd name="connsiteY5" fmla="*/ 2216448 h 3326675"/>
                <a:gd name="connsiteX6" fmla="*/ 4676968 w 5005953"/>
                <a:gd name="connsiteY6" fmla="*/ 2208404 h 3326675"/>
                <a:gd name="connsiteX7" fmla="*/ 4669184 w 5005953"/>
                <a:gd name="connsiteY7" fmla="*/ 1658190 h 3326675"/>
                <a:gd name="connsiteX8" fmla="*/ 5005953 w 5005953"/>
                <a:gd name="connsiteY8" fmla="*/ 1665955 h 3326675"/>
                <a:gd name="connsiteX9" fmla="*/ 5005953 w 5005953"/>
                <a:gd name="connsiteY9" fmla="*/ 3326675 h 3326675"/>
                <a:gd name="connsiteX10" fmla="*/ 4661438 w 5005953"/>
                <a:gd name="connsiteY10" fmla="*/ 3301139 h 3326675"/>
                <a:gd name="connsiteX11" fmla="*/ 4669203 w 5005953"/>
                <a:gd name="connsiteY11" fmla="*/ 2781860 h 3326675"/>
                <a:gd name="connsiteX12" fmla="*/ 2793865 w 5005953"/>
                <a:gd name="connsiteY12" fmla="*/ 2805174 h 3326675"/>
                <a:gd name="connsiteX13" fmla="*/ 2460679 w 5005953"/>
                <a:gd name="connsiteY13" fmla="*/ 2859438 h 3326675"/>
                <a:gd name="connsiteX14" fmla="*/ 0 w 5005953"/>
                <a:gd name="connsiteY14" fmla="*/ 3311177 h 3326675"/>
                <a:gd name="connsiteX0" fmla="*/ 0 w 5005953"/>
                <a:gd name="connsiteY0" fmla="*/ 3311177 h 4649786"/>
                <a:gd name="connsiteX1" fmla="*/ 1681526 w 5005953"/>
                <a:gd name="connsiteY1" fmla="*/ 0 h 4649786"/>
                <a:gd name="connsiteX2" fmla="*/ 3336374 w 5005953"/>
                <a:gd name="connsiteY2" fmla="*/ 0 h 4649786"/>
                <a:gd name="connsiteX3" fmla="*/ 3320821 w 5005953"/>
                <a:gd name="connsiteY3" fmla="*/ 325433 h 4649786"/>
                <a:gd name="connsiteX4" fmla="*/ 2801604 w 5005953"/>
                <a:gd name="connsiteY4" fmla="*/ 317644 h 4649786"/>
                <a:gd name="connsiteX5" fmla="*/ 2793866 w 5005953"/>
                <a:gd name="connsiteY5" fmla="*/ 2216448 h 4649786"/>
                <a:gd name="connsiteX6" fmla="*/ 4676968 w 5005953"/>
                <a:gd name="connsiteY6" fmla="*/ 2208404 h 4649786"/>
                <a:gd name="connsiteX7" fmla="*/ 4669184 w 5005953"/>
                <a:gd name="connsiteY7" fmla="*/ 1658190 h 4649786"/>
                <a:gd name="connsiteX8" fmla="*/ 5005953 w 5005953"/>
                <a:gd name="connsiteY8" fmla="*/ 1665955 h 4649786"/>
                <a:gd name="connsiteX9" fmla="*/ 5005953 w 5005953"/>
                <a:gd name="connsiteY9" fmla="*/ 3326675 h 4649786"/>
                <a:gd name="connsiteX10" fmla="*/ 4661438 w 5005953"/>
                <a:gd name="connsiteY10" fmla="*/ 3301139 h 4649786"/>
                <a:gd name="connsiteX11" fmla="*/ 4669203 w 5005953"/>
                <a:gd name="connsiteY11" fmla="*/ 2781860 h 4649786"/>
                <a:gd name="connsiteX12" fmla="*/ 2793865 w 5005953"/>
                <a:gd name="connsiteY12" fmla="*/ 2805174 h 4649786"/>
                <a:gd name="connsiteX13" fmla="*/ 2793908 w 5005953"/>
                <a:gd name="connsiteY13" fmla="*/ 4649786 h 4649786"/>
                <a:gd name="connsiteX14" fmla="*/ 0 w 5005953"/>
                <a:gd name="connsiteY14" fmla="*/ 3311177 h 4649786"/>
                <a:gd name="connsiteX0" fmla="*/ 0 w 5005953"/>
                <a:gd name="connsiteY0" fmla="*/ 3311177 h 4649786"/>
                <a:gd name="connsiteX1" fmla="*/ 1681526 w 5005953"/>
                <a:gd name="connsiteY1" fmla="*/ 0 h 4649786"/>
                <a:gd name="connsiteX2" fmla="*/ 3336374 w 5005953"/>
                <a:gd name="connsiteY2" fmla="*/ 0 h 4649786"/>
                <a:gd name="connsiteX3" fmla="*/ 3320821 w 5005953"/>
                <a:gd name="connsiteY3" fmla="*/ 325433 h 4649786"/>
                <a:gd name="connsiteX4" fmla="*/ 2801604 w 5005953"/>
                <a:gd name="connsiteY4" fmla="*/ 317644 h 4649786"/>
                <a:gd name="connsiteX5" fmla="*/ 2793866 w 5005953"/>
                <a:gd name="connsiteY5" fmla="*/ 2216448 h 4649786"/>
                <a:gd name="connsiteX6" fmla="*/ 4676968 w 5005953"/>
                <a:gd name="connsiteY6" fmla="*/ 2208404 h 4649786"/>
                <a:gd name="connsiteX7" fmla="*/ 4669184 w 5005953"/>
                <a:gd name="connsiteY7" fmla="*/ 1658190 h 4649786"/>
                <a:gd name="connsiteX8" fmla="*/ 5005953 w 5005953"/>
                <a:gd name="connsiteY8" fmla="*/ 1665955 h 4649786"/>
                <a:gd name="connsiteX9" fmla="*/ 5005953 w 5005953"/>
                <a:gd name="connsiteY9" fmla="*/ 3326675 h 4649786"/>
                <a:gd name="connsiteX10" fmla="*/ 4661438 w 5005953"/>
                <a:gd name="connsiteY10" fmla="*/ 3301139 h 4649786"/>
                <a:gd name="connsiteX11" fmla="*/ 4669203 w 5005953"/>
                <a:gd name="connsiteY11" fmla="*/ 2781860 h 4649786"/>
                <a:gd name="connsiteX12" fmla="*/ 2793865 w 5005953"/>
                <a:gd name="connsiteY12" fmla="*/ 2805174 h 4649786"/>
                <a:gd name="connsiteX13" fmla="*/ 2793908 w 5005953"/>
                <a:gd name="connsiteY13" fmla="*/ 4649786 h 4649786"/>
                <a:gd name="connsiteX14" fmla="*/ 2576916 w 5005953"/>
                <a:gd name="connsiteY14" fmla="*/ 4541004 h 4649786"/>
                <a:gd name="connsiteX15" fmla="*/ 0 w 5005953"/>
                <a:gd name="connsiteY15" fmla="*/ 3311177 h 4649786"/>
                <a:gd name="connsiteX0" fmla="*/ 0 w 5005953"/>
                <a:gd name="connsiteY0" fmla="*/ 3311177 h 4649786"/>
                <a:gd name="connsiteX1" fmla="*/ 1681526 w 5005953"/>
                <a:gd name="connsiteY1" fmla="*/ 0 h 4649786"/>
                <a:gd name="connsiteX2" fmla="*/ 3336374 w 5005953"/>
                <a:gd name="connsiteY2" fmla="*/ 0 h 4649786"/>
                <a:gd name="connsiteX3" fmla="*/ 3320821 w 5005953"/>
                <a:gd name="connsiteY3" fmla="*/ 325433 h 4649786"/>
                <a:gd name="connsiteX4" fmla="*/ 2801604 w 5005953"/>
                <a:gd name="connsiteY4" fmla="*/ 317644 h 4649786"/>
                <a:gd name="connsiteX5" fmla="*/ 2793866 w 5005953"/>
                <a:gd name="connsiteY5" fmla="*/ 2216448 h 4649786"/>
                <a:gd name="connsiteX6" fmla="*/ 4676968 w 5005953"/>
                <a:gd name="connsiteY6" fmla="*/ 2208404 h 4649786"/>
                <a:gd name="connsiteX7" fmla="*/ 4669184 w 5005953"/>
                <a:gd name="connsiteY7" fmla="*/ 1658190 h 4649786"/>
                <a:gd name="connsiteX8" fmla="*/ 5005953 w 5005953"/>
                <a:gd name="connsiteY8" fmla="*/ 1665955 h 4649786"/>
                <a:gd name="connsiteX9" fmla="*/ 5005953 w 5005953"/>
                <a:gd name="connsiteY9" fmla="*/ 3326675 h 4649786"/>
                <a:gd name="connsiteX10" fmla="*/ 4661438 w 5005953"/>
                <a:gd name="connsiteY10" fmla="*/ 3301139 h 4649786"/>
                <a:gd name="connsiteX11" fmla="*/ 4669203 w 5005953"/>
                <a:gd name="connsiteY11" fmla="*/ 2781860 h 4649786"/>
                <a:gd name="connsiteX12" fmla="*/ 2793865 w 5005953"/>
                <a:gd name="connsiteY12" fmla="*/ 2805174 h 4649786"/>
                <a:gd name="connsiteX13" fmla="*/ 2793908 w 5005953"/>
                <a:gd name="connsiteY13" fmla="*/ 4649786 h 4649786"/>
                <a:gd name="connsiteX14" fmla="*/ 3328620 w 5005953"/>
                <a:gd name="connsiteY14" fmla="*/ 4649786 h 4649786"/>
                <a:gd name="connsiteX15" fmla="*/ 0 w 5005953"/>
                <a:gd name="connsiteY15" fmla="*/ 3311177 h 4649786"/>
                <a:gd name="connsiteX0" fmla="*/ 0 w 5005953"/>
                <a:gd name="connsiteY0" fmla="*/ 3311177 h 4649786"/>
                <a:gd name="connsiteX1" fmla="*/ 1681526 w 5005953"/>
                <a:gd name="connsiteY1" fmla="*/ 0 h 4649786"/>
                <a:gd name="connsiteX2" fmla="*/ 3336374 w 5005953"/>
                <a:gd name="connsiteY2" fmla="*/ 0 h 4649786"/>
                <a:gd name="connsiteX3" fmla="*/ 3320821 w 5005953"/>
                <a:gd name="connsiteY3" fmla="*/ 325433 h 4649786"/>
                <a:gd name="connsiteX4" fmla="*/ 2801604 w 5005953"/>
                <a:gd name="connsiteY4" fmla="*/ 317644 h 4649786"/>
                <a:gd name="connsiteX5" fmla="*/ 2793866 w 5005953"/>
                <a:gd name="connsiteY5" fmla="*/ 2216448 h 4649786"/>
                <a:gd name="connsiteX6" fmla="*/ 4676968 w 5005953"/>
                <a:gd name="connsiteY6" fmla="*/ 2208404 h 4649786"/>
                <a:gd name="connsiteX7" fmla="*/ 4669184 w 5005953"/>
                <a:gd name="connsiteY7" fmla="*/ 1658190 h 4649786"/>
                <a:gd name="connsiteX8" fmla="*/ 5005953 w 5005953"/>
                <a:gd name="connsiteY8" fmla="*/ 1665955 h 4649786"/>
                <a:gd name="connsiteX9" fmla="*/ 5005953 w 5005953"/>
                <a:gd name="connsiteY9" fmla="*/ 3326675 h 4649786"/>
                <a:gd name="connsiteX10" fmla="*/ 4661438 w 5005953"/>
                <a:gd name="connsiteY10" fmla="*/ 3301139 h 4649786"/>
                <a:gd name="connsiteX11" fmla="*/ 4669203 w 5005953"/>
                <a:gd name="connsiteY11" fmla="*/ 2781860 h 4649786"/>
                <a:gd name="connsiteX12" fmla="*/ 2793865 w 5005953"/>
                <a:gd name="connsiteY12" fmla="*/ 2805174 h 4649786"/>
                <a:gd name="connsiteX13" fmla="*/ 2793908 w 5005953"/>
                <a:gd name="connsiteY13" fmla="*/ 4649786 h 4649786"/>
                <a:gd name="connsiteX14" fmla="*/ 3328620 w 5005953"/>
                <a:gd name="connsiteY14" fmla="*/ 4649786 h 4649786"/>
                <a:gd name="connsiteX15" fmla="*/ 2956624 w 5005953"/>
                <a:gd name="connsiteY15" fmla="*/ 4494509 h 4649786"/>
                <a:gd name="connsiteX16" fmla="*/ 0 w 5005953"/>
                <a:gd name="connsiteY16" fmla="*/ 3311177 h 4649786"/>
                <a:gd name="connsiteX0" fmla="*/ 0 w 5005953"/>
                <a:gd name="connsiteY0" fmla="*/ 3311177 h 4990489"/>
                <a:gd name="connsiteX1" fmla="*/ 1681526 w 5005953"/>
                <a:gd name="connsiteY1" fmla="*/ 0 h 4990489"/>
                <a:gd name="connsiteX2" fmla="*/ 3336374 w 5005953"/>
                <a:gd name="connsiteY2" fmla="*/ 0 h 4990489"/>
                <a:gd name="connsiteX3" fmla="*/ 3320821 w 5005953"/>
                <a:gd name="connsiteY3" fmla="*/ 325433 h 4990489"/>
                <a:gd name="connsiteX4" fmla="*/ 2801604 w 5005953"/>
                <a:gd name="connsiteY4" fmla="*/ 317644 h 4990489"/>
                <a:gd name="connsiteX5" fmla="*/ 2793866 w 5005953"/>
                <a:gd name="connsiteY5" fmla="*/ 2216448 h 4990489"/>
                <a:gd name="connsiteX6" fmla="*/ 4676968 w 5005953"/>
                <a:gd name="connsiteY6" fmla="*/ 2208404 h 4990489"/>
                <a:gd name="connsiteX7" fmla="*/ 4669184 w 5005953"/>
                <a:gd name="connsiteY7" fmla="*/ 1658190 h 4990489"/>
                <a:gd name="connsiteX8" fmla="*/ 5005953 w 5005953"/>
                <a:gd name="connsiteY8" fmla="*/ 1665955 h 4990489"/>
                <a:gd name="connsiteX9" fmla="*/ 5005953 w 5005953"/>
                <a:gd name="connsiteY9" fmla="*/ 3326675 h 4990489"/>
                <a:gd name="connsiteX10" fmla="*/ 4661438 w 5005953"/>
                <a:gd name="connsiteY10" fmla="*/ 3301139 h 4990489"/>
                <a:gd name="connsiteX11" fmla="*/ 4669203 w 5005953"/>
                <a:gd name="connsiteY11" fmla="*/ 2781860 h 4990489"/>
                <a:gd name="connsiteX12" fmla="*/ 2793865 w 5005953"/>
                <a:gd name="connsiteY12" fmla="*/ 2805174 h 4990489"/>
                <a:gd name="connsiteX13" fmla="*/ 2793908 w 5005953"/>
                <a:gd name="connsiteY13" fmla="*/ 4649786 h 4990489"/>
                <a:gd name="connsiteX14" fmla="*/ 3328620 w 5005953"/>
                <a:gd name="connsiteY14" fmla="*/ 4649786 h 4990489"/>
                <a:gd name="connsiteX15" fmla="*/ 3328602 w 5005953"/>
                <a:gd name="connsiteY15" fmla="*/ 4990489 h 4990489"/>
                <a:gd name="connsiteX16" fmla="*/ 0 w 5005953"/>
                <a:gd name="connsiteY16" fmla="*/ 3311177 h 4990489"/>
                <a:gd name="connsiteX0" fmla="*/ 0 w 5005953"/>
                <a:gd name="connsiteY0" fmla="*/ 3311177 h 4990489"/>
                <a:gd name="connsiteX1" fmla="*/ 1681526 w 5005953"/>
                <a:gd name="connsiteY1" fmla="*/ 0 h 4990489"/>
                <a:gd name="connsiteX2" fmla="*/ 3336374 w 5005953"/>
                <a:gd name="connsiteY2" fmla="*/ 0 h 4990489"/>
                <a:gd name="connsiteX3" fmla="*/ 3320821 w 5005953"/>
                <a:gd name="connsiteY3" fmla="*/ 325433 h 4990489"/>
                <a:gd name="connsiteX4" fmla="*/ 2801604 w 5005953"/>
                <a:gd name="connsiteY4" fmla="*/ 317644 h 4990489"/>
                <a:gd name="connsiteX5" fmla="*/ 2793866 w 5005953"/>
                <a:gd name="connsiteY5" fmla="*/ 2216448 h 4990489"/>
                <a:gd name="connsiteX6" fmla="*/ 4676968 w 5005953"/>
                <a:gd name="connsiteY6" fmla="*/ 2208404 h 4990489"/>
                <a:gd name="connsiteX7" fmla="*/ 4669184 w 5005953"/>
                <a:gd name="connsiteY7" fmla="*/ 1658190 h 4990489"/>
                <a:gd name="connsiteX8" fmla="*/ 5005953 w 5005953"/>
                <a:gd name="connsiteY8" fmla="*/ 1665955 h 4990489"/>
                <a:gd name="connsiteX9" fmla="*/ 5005953 w 5005953"/>
                <a:gd name="connsiteY9" fmla="*/ 3326675 h 4990489"/>
                <a:gd name="connsiteX10" fmla="*/ 4661438 w 5005953"/>
                <a:gd name="connsiteY10" fmla="*/ 3301139 h 4990489"/>
                <a:gd name="connsiteX11" fmla="*/ 4669203 w 5005953"/>
                <a:gd name="connsiteY11" fmla="*/ 2781860 h 4990489"/>
                <a:gd name="connsiteX12" fmla="*/ 2793865 w 5005953"/>
                <a:gd name="connsiteY12" fmla="*/ 2805174 h 4990489"/>
                <a:gd name="connsiteX13" fmla="*/ 2793908 w 5005953"/>
                <a:gd name="connsiteY13" fmla="*/ 4649786 h 4990489"/>
                <a:gd name="connsiteX14" fmla="*/ 3328620 w 5005953"/>
                <a:gd name="connsiteY14" fmla="*/ 4649786 h 4990489"/>
                <a:gd name="connsiteX15" fmla="*/ 3328602 w 5005953"/>
                <a:gd name="connsiteY15" fmla="*/ 4990489 h 4990489"/>
                <a:gd name="connsiteX16" fmla="*/ 2026726 w 5005953"/>
                <a:gd name="connsiteY16" fmla="*/ 4331777 h 4990489"/>
                <a:gd name="connsiteX17" fmla="*/ 0 w 5005953"/>
                <a:gd name="connsiteY17" fmla="*/ 3311177 h 4990489"/>
                <a:gd name="connsiteX0" fmla="*/ 0 w 5005953"/>
                <a:gd name="connsiteY0" fmla="*/ 3311177 h 4990489"/>
                <a:gd name="connsiteX1" fmla="*/ 1681526 w 5005953"/>
                <a:gd name="connsiteY1" fmla="*/ 0 h 4990489"/>
                <a:gd name="connsiteX2" fmla="*/ 3336374 w 5005953"/>
                <a:gd name="connsiteY2" fmla="*/ 0 h 4990489"/>
                <a:gd name="connsiteX3" fmla="*/ 3320821 w 5005953"/>
                <a:gd name="connsiteY3" fmla="*/ 325433 h 4990489"/>
                <a:gd name="connsiteX4" fmla="*/ 2801604 w 5005953"/>
                <a:gd name="connsiteY4" fmla="*/ 317644 h 4990489"/>
                <a:gd name="connsiteX5" fmla="*/ 2793866 w 5005953"/>
                <a:gd name="connsiteY5" fmla="*/ 2216448 h 4990489"/>
                <a:gd name="connsiteX6" fmla="*/ 4676968 w 5005953"/>
                <a:gd name="connsiteY6" fmla="*/ 2208404 h 4990489"/>
                <a:gd name="connsiteX7" fmla="*/ 4669184 w 5005953"/>
                <a:gd name="connsiteY7" fmla="*/ 1658190 h 4990489"/>
                <a:gd name="connsiteX8" fmla="*/ 5005953 w 5005953"/>
                <a:gd name="connsiteY8" fmla="*/ 1665955 h 4990489"/>
                <a:gd name="connsiteX9" fmla="*/ 5005953 w 5005953"/>
                <a:gd name="connsiteY9" fmla="*/ 3326675 h 4990489"/>
                <a:gd name="connsiteX10" fmla="*/ 4661438 w 5005953"/>
                <a:gd name="connsiteY10" fmla="*/ 3301139 h 4990489"/>
                <a:gd name="connsiteX11" fmla="*/ 4669203 w 5005953"/>
                <a:gd name="connsiteY11" fmla="*/ 2781860 h 4990489"/>
                <a:gd name="connsiteX12" fmla="*/ 2793865 w 5005953"/>
                <a:gd name="connsiteY12" fmla="*/ 2805174 h 4990489"/>
                <a:gd name="connsiteX13" fmla="*/ 2793908 w 5005953"/>
                <a:gd name="connsiteY13" fmla="*/ 4649786 h 4990489"/>
                <a:gd name="connsiteX14" fmla="*/ 3328620 w 5005953"/>
                <a:gd name="connsiteY14" fmla="*/ 4649786 h 4990489"/>
                <a:gd name="connsiteX15" fmla="*/ 3328602 w 5005953"/>
                <a:gd name="connsiteY15" fmla="*/ 4990489 h 4990489"/>
                <a:gd name="connsiteX16" fmla="*/ 1685747 w 5005953"/>
                <a:gd name="connsiteY16" fmla="*/ 4990489 h 4990489"/>
                <a:gd name="connsiteX17" fmla="*/ 0 w 5005953"/>
                <a:gd name="connsiteY17" fmla="*/ 3311177 h 4990489"/>
                <a:gd name="connsiteX0" fmla="*/ 0 w 5005953"/>
                <a:gd name="connsiteY0" fmla="*/ 3311177 h 4990489"/>
                <a:gd name="connsiteX1" fmla="*/ 1681526 w 5005953"/>
                <a:gd name="connsiteY1" fmla="*/ 0 h 4990489"/>
                <a:gd name="connsiteX2" fmla="*/ 3336374 w 5005953"/>
                <a:gd name="connsiteY2" fmla="*/ 0 h 4990489"/>
                <a:gd name="connsiteX3" fmla="*/ 3320821 w 5005953"/>
                <a:gd name="connsiteY3" fmla="*/ 325433 h 4990489"/>
                <a:gd name="connsiteX4" fmla="*/ 2801604 w 5005953"/>
                <a:gd name="connsiteY4" fmla="*/ 317644 h 4990489"/>
                <a:gd name="connsiteX5" fmla="*/ 2793866 w 5005953"/>
                <a:gd name="connsiteY5" fmla="*/ 2216448 h 4990489"/>
                <a:gd name="connsiteX6" fmla="*/ 4676968 w 5005953"/>
                <a:gd name="connsiteY6" fmla="*/ 2208404 h 4990489"/>
                <a:gd name="connsiteX7" fmla="*/ 4669184 w 5005953"/>
                <a:gd name="connsiteY7" fmla="*/ 1658190 h 4990489"/>
                <a:gd name="connsiteX8" fmla="*/ 5005953 w 5005953"/>
                <a:gd name="connsiteY8" fmla="*/ 1665955 h 4990489"/>
                <a:gd name="connsiteX9" fmla="*/ 5005953 w 5005953"/>
                <a:gd name="connsiteY9" fmla="*/ 3326675 h 4990489"/>
                <a:gd name="connsiteX10" fmla="*/ 4661438 w 5005953"/>
                <a:gd name="connsiteY10" fmla="*/ 3301139 h 4990489"/>
                <a:gd name="connsiteX11" fmla="*/ 4669203 w 5005953"/>
                <a:gd name="connsiteY11" fmla="*/ 2781860 h 4990489"/>
                <a:gd name="connsiteX12" fmla="*/ 2793865 w 5005953"/>
                <a:gd name="connsiteY12" fmla="*/ 2805174 h 4990489"/>
                <a:gd name="connsiteX13" fmla="*/ 2793908 w 5005953"/>
                <a:gd name="connsiteY13" fmla="*/ 4649786 h 4990489"/>
                <a:gd name="connsiteX14" fmla="*/ 3328620 w 5005953"/>
                <a:gd name="connsiteY14" fmla="*/ 4649786 h 4990489"/>
                <a:gd name="connsiteX15" fmla="*/ 3328602 w 5005953"/>
                <a:gd name="connsiteY15" fmla="*/ 4990489 h 4990489"/>
                <a:gd name="connsiteX16" fmla="*/ 1685747 w 5005953"/>
                <a:gd name="connsiteY16" fmla="*/ 4990489 h 4990489"/>
                <a:gd name="connsiteX17" fmla="*/ 1461038 w 5005953"/>
                <a:gd name="connsiteY17" fmla="*/ 4773478 h 4990489"/>
                <a:gd name="connsiteX18" fmla="*/ 0 w 5005953"/>
                <a:gd name="connsiteY18" fmla="*/ 3311177 h 4990489"/>
                <a:gd name="connsiteX0" fmla="*/ 0 w 5005953"/>
                <a:gd name="connsiteY0" fmla="*/ 3311177 h 4990489"/>
                <a:gd name="connsiteX1" fmla="*/ 1681526 w 5005953"/>
                <a:gd name="connsiteY1" fmla="*/ 0 h 4990489"/>
                <a:gd name="connsiteX2" fmla="*/ 3336374 w 5005953"/>
                <a:gd name="connsiteY2" fmla="*/ 0 h 4990489"/>
                <a:gd name="connsiteX3" fmla="*/ 3320821 w 5005953"/>
                <a:gd name="connsiteY3" fmla="*/ 325433 h 4990489"/>
                <a:gd name="connsiteX4" fmla="*/ 2801604 w 5005953"/>
                <a:gd name="connsiteY4" fmla="*/ 317644 h 4990489"/>
                <a:gd name="connsiteX5" fmla="*/ 2793866 w 5005953"/>
                <a:gd name="connsiteY5" fmla="*/ 2216448 h 4990489"/>
                <a:gd name="connsiteX6" fmla="*/ 4676968 w 5005953"/>
                <a:gd name="connsiteY6" fmla="*/ 2208404 h 4990489"/>
                <a:gd name="connsiteX7" fmla="*/ 4669184 w 5005953"/>
                <a:gd name="connsiteY7" fmla="*/ 1658190 h 4990489"/>
                <a:gd name="connsiteX8" fmla="*/ 5005953 w 5005953"/>
                <a:gd name="connsiteY8" fmla="*/ 1665955 h 4990489"/>
                <a:gd name="connsiteX9" fmla="*/ 5005953 w 5005953"/>
                <a:gd name="connsiteY9" fmla="*/ 3326675 h 4990489"/>
                <a:gd name="connsiteX10" fmla="*/ 4661438 w 5005953"/>
                <a:gd name="connsiteY10" fmla="*/ 3301139 h 4990489"/>
                <a:gd name="connsiteX11" fmla="*/ 4669203 w 5005953"/>
                <a:gd name="connsiteY11" fmla="*/ 2781860 h 4990489"/>
                <a:gd name="connsiteX12" fmla="*/ 2793865 w 5005953"/>
                <a:gd name="connsiteY12" fmla="*/ 2805174 h 4990489"/>
                <a:gd name="connsiteX13" fmla="*/ 2793908 w 5005953"/>
                <a:gd name="connsiteY13" fmla="*/ 4649786 h 4990489"/>
                <a:gd name="connsiteX14" fmla="*/ 3328620 w 5005953"/>
                <a:gd name="connsiteY14" fmla="*/ 4649786 h 4990489"/>
                <a:gd name="connsiteX15" fmla="*/ 3328602 w 5005953"/>
                <a:gd name="connsiteY15" fmla="*/ 4990489 h 4990489"/>
                <a:gd name="connsiteX16" fmla="*/ 1685747 w 5005953"/>
                <a:gd name="connsiteY16" fmla="*/ 4990489 h 4990489"/>
                <a:gd name="connsiteX17" fmla="*/ 1670276 w 5005953"/>
                <a:gd name="connsiteY17" fmla="*/ 4649491 h 4990489"/>
                <a:gd name="connsiteX18" fmla="*/ 0 w 5005953"/>
                <a:gd name="connsiteY18" fmla="*/ 3311177 h 4990489"/>
                <a:gd name="connsiteX0" fmla="*/ 0 w 5005953"/>
                <a:gd name="connsiteY0" fmla="*/ 3311177 h 4990489"/>
                <a:gd name="connsiteX1" fmla="*/ 1681526 w 5005953"/>
                <a:gd name="connsiteY1" fmla="*/ 0 h 4990489"/>
                <a:gd name="connsiteX2" fmla="*/ 3336374 w 5005953"/>
                <a:gd name="connsiteY2" fmla="*/ 0 h 4990489"/>
                <a:gd name="connsiteX3" fmla="*/ 3320821 w 5005953"/>
                <a:gd name="connsiteY3" fmla="*/ 325433 h 4990489"/>
                <a:gd name="connsiteX4" fmla="*/ 2801604 w 5005953"/>
                <a:gd name="connsiteY4" fmla="*/ 317644 h 4990489"/>
                <a:gd name="connsiteX5" fmla="*/ 2793866 w 5005953"/>
                <a:gd name="connsiteY5" fmla="*/ 2216448 h 4990489"/>
                <a:gd name="connsiteX6" fmla="*/ 4676968 w 5005953"/>
                <a:gd name="connsiteY6" fmla="*/ 2208404 h 4990489"/>
                <a:gd name="connsiteX7" fmla="*/ 4669184 w 5005953"/>
                <a:gd name="connsiteY7" fmla="*/ 1658190 h 4990489"/>
                <a:gd name="connsiteX8" fmla="*/ 5005953 w 5005953"/>
                <a:gd name="connsiteY8" fmla="*/ 1665955 h 4990489"/>
                <a:gd name="connsiteX9" fmla="*/ 5005953 w 5005953"/>
                <a:gd name="connsiteY9" fmla="*/ 3326675 h 4990489"/>
                <a:gd name="connsiteX10" fmla="*/ 4661438 w 5005953"/>
                <a:gd name="connsiteY10" fmla="*/ 3301139 h 4990489"/>
                <a:gd name="connsiteX11" fmla="*/ 4669203 w 5005953"/>
                <a:gd name="connsiteY11" fmla="*/ 2781860 h 4990489"/>
                <a:gd name="connsiteX12" fmla="*/ 2793865 w 5005953"/>
                <a:gd name="connsiteY12" fmla="*/ 2805174 h 4990489"/>
                <a:gd name="connsiteX13" fmla="*/ 2793908 w 5005953"/>
                <a:gd name="connsiteY13" fmla="*/ 4649786 h 4990489"/>
                <a:gd name="connsiteX14" fmla="*/ 3328620 w 5005953"/>
                <a:gd name="connsiteY14" fmla="*/ 4649786 h 4990489"/>
                <a:gd name="connsiteX15" fmla="*/ 3328602 w 5005953"/>
                <a:gd name="connsiteY15" fmla="*/ 4990489 h 4990489"/>
                <a:gd name="connsiteX16" fmla="*/ 1685747 w 5005953"/>
                <a:gd name="connsiteY16" fmla="*/ 4990489 h 4990489"/>
                <a:gd name="connsiteX17" fmla="*/ 1670276 w 5005953"/>
                <a:gd name="connsiteY17" fmla="*/ 4649491 h 4990489"/>
                <a:gd name="connsiteX18" fmla="*/ 1406794 w 5005953"/>
                <a:gd name="connsiteY18" fmla="*/ 4440265 h 4990489"/>
                <a:gd name="connsiteX19" fmla="*/ 0 w 5005953"/>
                <a:gd name="connsiteY19" fmla="*/ 3311177 h 4990489"/>
                <a:gd name="connsiteX0" fmla="*/ 0 w 5005953"/>
                <a:gd name="connsiteY0" fmla="*/ 3311177 h 4990489"/>
                <a:gd name="connsiteX1" fmla="*/ 1681526 w 5005953"/>
                <a:gd name="connsiteY1" fmla="*/ 0 h 4990489"/>
                <a:gd name="connsiteX2" fmla="*/ 3336374 w 5005953"/>
                <a:gd name="connsiteY2" fmla="*/ 0 h 4990489"/>
                <a:gd name="connsiteX3" fmla="*/ 3320821 w 5005953"/>
                <a:gd name="connsiteY3" fmla="*/ 325433 h 4990489"/>
                <a:gd name="connsiteX4" fmla="*/ 2801604 w 5005953"/>
                <a:gd name="connsiteY4" fmla="*/ 317644 h 4990489"/>
                <a:gd name="connsiteX5" fmla="*/ 2793866 w 5005953"/>
                <a:gd name="connsiteY5" fmla="*/ 2216448 h 4990489"/>
                <a:gd name="connsiteX6" fmla="*/ 4676968 w 5005953"/>
                <a:gd name="connsiteY6" fmla="*/ 2208404 h 4990489"/>
                <a:gd name="connsiteX7" fmla="*/ 4669184 w 5005953"/>
                <a:gd name="connsiteY7" fmla="*/ 1658190 h 4990489"/>
                <a:gd name="connsiteX8" fmla="*/ 5005953 w 5005953"/>
                <a:gd name="connsiteY8" fmla="*/ 1665955 h 4990489"/>
                <a:gd name="connsiteX9" fmla="*/ 5005953 w 5005953"/>
                <a:gd name="connsiteY9" fmla="*/ 3326675 h 4990489"/>
                <a:gd name="connsiteX10" fmla="*/ 4661438 w 5005953"/>
                <a:gd name="connsiteY10" fmla="*/ 3301139 h 4990489"/>
                <a:gd name="connsiteX11" fmla="*/ 4669203 w 5005953"/>
                <a:gd name="connsiteY11" fmla="*/ 2781860 h 4990489"/>
                <a:gd name="connsiteX12" fmla="*/ 2793865 w 5005953"/>
                <a:gd name="connsiteY12" fmla="*/ 2805174 h 4990489"/>
                <a:gd name="connsiteX13" fmla="*/ 2793908 w 5005953"/>
                <a:gd name="connsiteY13" fmla="*/ 4649786 h 4990489"/>
                <a:gd name="connsiteX14" fmla="*/ 3328620 w 5005953"/>
                <a:gd name="connsiteY14" fmla="*/ 4649786 h 4990489"/>
                <a:gd name="connsiteX15" fmla="*/ 3328602 w 5005953"/>
                <a:gd name="connsiteY15" fmla="*/ 4990489 h 4990489"/>
                <a:gd name="connsiteX16" fmla="*/ 1685747 w 5005953"/>
                <a:gd name="connsiteY16" fmla="*/ 4990489 h 4990489"/>
                <a:gd name="connsiteX17" fmla="*/ 1670276 w 5005953"/>
                <a:gd name="connsiteY17" fmla="*/ 4649491 h 4990489"/>
                <a:gd name="connsiteX18" fmla="*/ 2197246 w 5005953"/>
                <a:gd name="connsiteY18" fmla="*/ 4664992 h 4990489"/>
                <a:gd name="connsiteX19" fmla="*/ 0 w 5005953"/>
                <a:gd name="connsiteY19" fmla="*/ 3311177 h 4990489"/>
                <a:gd name="connsiteX0" fmla="*/ 0 w 5005953"/>
                <a:gd name="connsiteY0" fmla="*/ 3311177 h 4990489"/>
                <a:gd name="connsiteX1" fmla="*/ 1681526 w 5005953"/>
                <a:gd name="connsiteY1" fmla="*/ 0 h 4990489"/>
                <a:gd name="connsiteX2" fmla="*/ 3336374 w 5005953"/>
                <a:gd name="connsiteY2" fmla="*/ 0 h 4990489"/>
                <a:gd name="connsiteX3" fmla="*/ 3320821 w 5005953"/>
                <a:gd name="connsiteY3" fmla="*/ 325433 h 4990489"/>
                <a:gd name="connsiteX4" fmla="*/ 2801604 w 5005953"/>
                <a:gd name="connsiteY4" fmla="*/ 317644 h 4990489"/>
                <a:gd name="connsiteX5" fmla="*/ 2793866 w 5005953"/>
                <a:gd name="connsiteY5" fmla="*/ 2216448 h 4990489"/>
                <a:gd name="connsiteX6" fmla="*/ 4676968 w 5005953"/>
                <a:gd name="connsiteY6" fmla="*/ 2208404 h 4990489"/>
                <a:gd name="connsiteX7" fmla="*/ 4669184 w 5005953"/>
                <a:gd name="connsiteY7" fmla="*/ 1658190 h 4990489"/>
                <a:gd name="connsiteX8" fmla="*/ 5005953 w 5005953"/>
                <a:gd name="connsiteY8" fmla="*/ 1665955 h 4990489"/>
                <a:gd name="connsiteX9" fmla="*/ 5005953 w 5005953"/>
                <a:gd name="connsiteY9" fmla="*/ 3326675 h 4990489"/>
                <a:gd name="connsiteX10" fmla="*/ 4661438 w 5005953"/>
                <a:gd name="connsiteY10" fmla="*/ 3301139 h 4990489"/>
                <a:gd name="connsiteX11" fmla="*/ 4669203 w 5005953"/>
                <a:gd name="connsiteY11" fmla="*/ 2781860 h 4990489"/>
                <a:gd name="connsiteX12" fmla="*/ 2793865 w 5005953"/>
                <a:gd name="connsiteY12" fmla="*/ 2805174 h 4990489"/>
                <a:gd name="connsiteX13" fmla="*/ 2793908 w 5005953"/>
                <a:gd name="connsiteY13" fmla="*/ 4649786 h 4990489"/>
                <a:gd name="connsiteX14" fmla="*/ 3328620 w 5005953"/>
                <a:gd name="connsiteY14" fmla="*/ 4649786 h 4990489"/>
                <a:gd name="connsiteX15" fmla="*/ 3328602 w 5005953"/>
                <a:gd name="connsiteY15" fmla="*/ 4990489 h 4990489"/>
                <a:gd name="connsiteX16" fmla="*/ 1685747 w 5005953"/>
                <a:gd name="connsiteY16" fmla="*/ 4990489 h 4990489"/>
                <a:gd name="connsiteX17" fmla="*/ 1670276 w 5005953"/>
                <a:gd name="connsiteY17" fmla="*/ 4649491 h 4990489"/>
                <a:gd name="connsiteX18" fmla="*/ 2197246 w 5005953"/>
                <a:gd name="connsiteY18" fmla="*/ 4664992 h 4990489"/>
                <a:gd name="connsiteX19" fmla="*/ 1654767 w 5005953"/>
                <a:gd name="connsiteY19" fmla="*/ 4331777 h 4990489"/>
                <a:gd name="connsiteX20" fmla="*/ 0 w 5005953"/>
                <a:gd name="connsiteY20" fmla="*/ 3311177 h 4990489"/>
                <a:gd name="connsiteX0" fmla="*/ 0 w 5005953"/>
                <a:gd name="connsiteY0" fmla="*/ 3311177 h 4990489"/>
                <a:gd name="connsiteX1" fmla="*/ 1681526 w 5005953"/>
                <a:gd name="connsiteY1" fmla="*/ 0 h 4990489"/>
                <a:gd name="connsiteX2" fmla="*/ 3336374 w 5005953"/>
                <a:gd name="connsiteY2" fmla="*/ 0 h 4990489"/>
                <a:gd name="connsiteX3" fmla="*/ 3320821 w 5005953"/>
                <a:gd name="connsiteY3" fmla="*/ 325433 h 4990489"/>
                <a:gd name="connsiteX4" fmla="*/ 2801604 w 5005953"/>
                <a:gd name="connsiteY4" fmla="*/ 317644 h 4990489"/>
                <a:gd name="connsiteX5" fmla="*/ 2793866 w 5005953"/>
                <a:gd name="connsiteY5" fmla="*/ 2216448 h 4990489"/>
                <a:gd name="connsiteX6" fmla="*/ 4676968 w 5005953"/>
                <a:gd name="connsiteY6" fmla="*/ 2208404 h 4990489"/>
                <a:gd name="connsiteX7" fmla="*/ 4669184 w 5005953"/>
                <a:gd name="connsiteY7" fmla="*/ 1658190 h 4990489"/>
                <a:gd name="connsiteX8" fmla="*/ 5005953 w 5005953"/>
                <a:gd name="connsiteY8" fmla="*/ 1665955 h 4990489"/>
                <a:gd name="connsiteX9" fmla="*/ 5005953 w 5005953"/>
                <a:gd name="connsiteY9" fmla="*/ 3326675 h 4990489"/>
                <a:gd name="connsiteX10" fmla="*/ 4661438 w 5005953"/>
                <a:gd name="connsiteY10" fmla="*/ 3301139 h 4990489"/>
                <a:gd name="connsiteX11" fmla="*/ 4669203 w 5005953"/>
                <a:gd name="connsiteY11" fmla="*/ 2781860 h 4990489"/>
                <a:gd name="connsiteX12" fmla="*/ 2793865 w 5005953"/>
                <a:gd name="connsiteY12" fmla="*/ 2805174 h 4990489"/>
                <a:gd name="connsiteX13" fmla="*/ 2793908 w 5005953"/>
                <a:gd name="connsiteY13" fmla="*/ 4649786 h 4990489"/>
                <a:gd name="connsiteX14" fmla="*/ 3328620 w 5005953"/>
                <a:gd name="connsiteY14" fmla="*/ 4649786 h 4990489"/>
                <a:gd name="connsiteX15" fmla="*/ 3328602 w 5005953"/>
                <a:gd name="connsiteY15" fmla="*/ 4990489 h 4990489"/>
                <a:gd name="connsiteX16" fmla="*/ 1685747 w 5005953"/>
                <a:gd name="connsiteY16" fmla="*/ 4990489 h 4990489"/>
                <a:gd name="connsiteX17" fmla="*/ 1670276 w 5005953"/>
                <a:gd name="connsiteY17" fmla="*/ 4649491 h 4990489"/>
                <a:gd name="connsiteX18" fmla="*/ 2197246 w 5005953"/>
                <a:gd name="connsiteY18" fmla="*/ 4664992 h 4990489"/>
                <a:gd name="connsiteX19" fmla="*/ 2212733 w 5005953"/>
                <a:gd name="connsiteY19" fmla="*/ 2766440 h 4990489"/>
                <a:gd name="connsiteX20" fmla="*/ 0 w 5005953"/>
                <a:gd name="connsiteY20" fmla="*/ 3311177 h 4990489"/>
                <a:gd name="connsiteX0" fmla="*/ 0 w 5005953"/>
                <a:gd name="connsiteY0" fmla="*/ 3311177 h 4990489"/>
                <a:gd name="connsiteX1" fmla="*/ 1681526 w 5005953"/>
                <a:gd name="connsiteY1" fmla="*/ 0 h 4990489"/>
                <a:gd name="connsiteX2" fmla="*/ 3336374 w 5005953"/>
                <a:gd name="connsiteY2" fmla="*/ 0 h 4990489"/>
                <a:gd name="connsiteX3" fmla="*/ 3320821 w 5005953"/>
                <a:gd name="connsiteY3" fmla="*/ 325433 h 4990489"/>
                <a:gd name="connsiteX4" fmla="*/ 2801604 w 5005953"/>
                <a:gd name="connsiteY4" fmla="*/ 317644 h 4990489"/>
                <a:gd name="connsiteX5" fmla="*/ 2793866 w 5005953"/>
                <a:gd name="connsiteY5" fmla="*/ 2216448 h 4990489"/>
                <a:gd name="connsiteX6" fmla="*/ 4676968 w 5005953"/>
                <a:gd name="connsiteY6" fmla="*/ 2208404 h 4990489"/>
                <a:gd name="connsiteX7" fmla="*/ 4669184 w 5005953"/>
                <a:gd name="connsiteY7" fmla="*/ 1658190 h 4990489"/>
                <a:gd name="connsiteX8" fmla="*/ 5005953 w 5005953"/>
                <a:gd name="connsiteY8" fmla="*/ 1665955 h 4990489"/>
                <a:gd name="connsiteX9" fmla="*/ 5005953 w 5005953"/>
                <a:gd name="connsiteY9" fmla="*/ 3326675 h 4990489"/>
                <a:gd name="connsiteX10" fmla="*/ 4661438 w 5005953"/>
                <a:gd name="connsiteY10" fmla="*/ 3301139 h 4990489"/>
                <a:gd name="connsiteX11" fmla="*/ 4669203 w 5005953"/>
                <a:gd name="connsiteY11" fmla="*/ 2781860 h 4990489"/>
                <a:gd name="connsiteX12" fmla="*/ 2793865 w 5005953"/>
                <a:gd name="connsiteY12" fmla="*/ 2805174 h 4990489"/>
                <a:gd name="connsiteX13" fmla="*/ 2793908 w 5005953"/>
                <a:gd name="connsiteY13" fmla="*/ 4649786 h 4990489"/>
                <a:gd name="connsiteX14" fmla="*/ 3328620 w 5005953"/>
                <a:gd name="connsiteY14" fmla="*/ 4649786 h 4990489"/>
                <a:gd name="connsiteX15" fmla="*/ 3328602 w 5005953"/>
                <a:gd name="connsiteY15" fmla="*/ 4990489 h 4990489"/>
                <a:gd name="connsiteX16" fmla="*/ 1685747 w 5005953"/>
                <a:gd name="connsiteY16" fmla="*/ 4990489 h 4990489"/>
                <a:gd name="connsiteX17" fmla="*/ 1670276 w 5005953"/>
                <a:gd name="connsiteY17" fmla="*/ 4649491 h 4990489"/>
                <a:gd name="connsiteX18" fmla="*/ 2197246 w 5005953"/>
                <a:gd name="connsiteY18" fmla="*/ 4664992 h 4990489"/>
                <a:gd name="connsiteX19" fmla="*/ 2212733 w 5005953"/>
                <a:gd name="connsiteY19" fmla="*/ 2766440 h 4990489"/>
                <a:gd name="connsiteX20" fmla="*/ 771363 w 5005953"/>
                <a:gd name="connsiteY20" fmla="*/ 3115160 h 4990489"/>
                <a:gd name="connsiteX21" fmla="*/ 0 w 5005953"/>
                <a:gd name="connsiteY21" fmla="*/ 3311177 h 4990489"/>
                <a:gd name="connsiteX0" fmla="*/ 0 w 5005953"/>
                <a:gd name="connsiteY0" fmla="*/ 3311177 h 4990489"/>
                <a:gd name="connsiteX1" fmla="*/ 1681526 w 5005953"/>
                <a:gd name="connsiteY1" fmla="*/ 0 h 4990489"/>
                <a:gd name="connsiteX2" fmla="*/ 3336374 w 5005953"/>
                <a:gd name="connsiteY2" fmla="*/ 0 h 4990489"/>
                <a:gd name="connsiteX3" fmla="*/ 3320821 w 5005953"/>
                <a:gd name="connsiteY3" fmla="*/ 325433 h 4990489"/>
                <a:gd name="connsiteX4" fmla="*/ 2801604 w 5005953"/>
                <a:gd name="connsiteY4" fmla="*/ 317644 h 4990489"/>
                <a:gd name="connsiteX5" fmla="*/ 2793866 w 5005953"/>
                <a:gd name="connsiteY5" fmla="*/ 2216448 h 4990489"/>
                <a:gd name="connsiteX6" fmla="*/ 4676968 w 5005953"/>
                <a:gd name="connsiteY6" fmla="*/ 2208404 h 4990489"/>
                <a:gd name="connsiteX7" fmla="*/ 4669184 w 5005953"/>
                <a:gd name="connsiteY7" fmla="*/ 1658190 h 4990489"/>
                <a:gd name="connsiteX8" fmla="*/ 5005953 w 5005953"/>
                <a:gd name="connsiteY8" fmla="*/ 1665955 h 4990489"/>
                <a:gd name="connsiteX9" fmla="*/ 5005953 w 5005953"/>
                <a:gd name="connsiteY9" fmla="*/ 3326675 h 4990489"/>
                <a:gd name="connsiteX10" fmla="*/ 4661438 w 5005953"/>
                <a:gd name="connsiteY10" fmla="*/ 3301139 h 4990489"/>
                <a:gd name="connsiteX11" fmla="*/ 4669203 w 5005953"/>
                <a:gd name="connsiteY11" fmla="*/ 2781860 h 4990489"/>
                <a:gd name="connsiteX12" fmla="*/ 2793865 w 5005953"/>
                <a:gd name="connsiteY12" fmla="*/ 2805174 h 4990489"/>
                <a:gd name="connsiteX13" fmla="*/ 2793908 w 5005953"/>
                <a:gd name="connsiteY13" fmla="*/ 4649786 h 4990489"/>
                <a:gd name="connsiteX14" fmla="*/ 3328620 w 5005953"/>
                <a:gd name="connsiteY14" fmla="*/ 4649786 h 4990489"/>
                <a:gd name="connsiteX15" fmla="*/ 3328602 w 5005953"/>
                <a:gd name="connsiteY15" fmla="*/ 4990489 h 4990489"/>
                <a:gd name="connsiteX16" fmla="*/ 1685747 w 5005953"/>
                <a:gd name="connsiteY16" fmla="*/ 4990489 h 4990489"/>
                <a:gd name="connsiteX17" fmla="*/ 1670276 w 5005953"/>
                <a:gd name="connsiteY17" fmla="*/ 4649491 h 4990489"/>
                <a:gd name="connsiteX18" fmla="*/ 2197246 w 5005953"/>
                <a:gd name="connsiteY18" fmla="*/ 4664992 h 4990489"/>
                <a:gd name="connsiteX19" fmla="*/ 2212733 w 5005953"/>
                <a:gd name="connsiteY19" fmla="*/ 2766440 h 4990489"/>
                <a:gd name="connsiteX20" fmla="*/ 345139 w 5005953"/>
                <a:gd name="connsiteY20" fmla="*/ 2805191 h 4990489"/>
                <a:gd name="connsiteX21" fmla="*/ 0 w 5005953"/>
                <a:gd name="connsiteY21" fmla="*/ 3311177 h 4990489"/>
                <a:gd name="connsiteX0" fmla="*/ 0 w 5005953"/>
                <a:gd name="connsiteY0" fmla="*/ 3311177 h 4990489"/>
                <a:gd name="connsiteX1" fmla="*/ 1681526 w 5005953"/>
                <a:gd name="connsiteY1" fmla="*/ 0 h 4990489"/>
                <a:gd name="connsiteX2" fmla="*/ 3336374 w 5005953"/>
                <a:gd name="connsiteY2" fmla="*/ 0 h 4990489"/>
                <a:gd name="connsiteX3" fmla="*/ 3320821 w 5005953"/>
                <a:gd name="connsiteY3" fmla="*/ 325433 h 4990489"/>
                <a:gd name="connsiteX4" fmla="*/ 2801604 w 5005953"/>
                <a:gd name="connsiteY4" fmla="*/ 317644 h 4990489"/>
                <a:gd name="connsiteX5" fmla="*/ 2793866 w 5005953"/>
                <a:gd name="connsiteY5" fmla="*/ 2216448 h 4990489"/>
                <a:gd name="connsiteX6" fmla="*/ 4676968 w 5005953"/>
                <a:gd name="connsiteY6" fmla="*/ 2208404 h 4990489"/>
                <a:gd name="connsiteX7" fmla="*/ 4669184 w 5005953"/>
                <a:gd name="connsiteY7" fmla="*/ 1658190 h 4990489"/>
                <a:gd name="connsiteX8" fmla="*/ 5005953 w 5005953"/>
                <a:gd name="connsiteY8" fmla="*/ 1665955 h 4990489"/>
                <a:gd name="connsiteX9" fmla="*/ 5005953 w 5005953"/>
                <a:gd name="connsiteY9" fmla="*/ 3326675 h 4990489"/>
                <a:gd name="connsiteX10" fmla="*/ 4661438 w 5005953"/>
                <a:gd name="connsiteY10" fmla="*/ 3301139 h 4990489"/>
                <a:gd name="connsiteX11" fmla="*/ 4669203 w 5005953"/>
                <a:gd name="connsiteY11" fmla="*/ 2781860 h 4990489"/>
                <a:gd name="connsiteX12" fmla="*/ 2793865 w 5005953"/>
                <a:gd name="connsiteY12" fmla="*/ 2805174 h 4990489"/>
                <a:gd name="connsiteX13" fmla="*/ 2793908 w 5005953"/>
                <a:gd name="connsiteY13" fmla="*/ 4649786 h 4990489"/>
                <a:gd name="connsiteX14" fmla="*/ 3328620 w 5005953"/>
                <a:gd name="connsiteY14" fmla="*/ 4649786 h 4990489"/>
                <a:gd name="connsiteX15" fmla="*/ 3328602 w 5005953"/>
                <a:gd name="connsiteY15" fmla="*/ 4990489 h 4990489"/>
                <a:gd name="connsiteX16" fmla="*/ 1685747 w 5005953"/>
                <a:gd name="connsiteY16" fmla="*/ 4990489 h 4990489"/>
                <a:gd name="connsiteX17" fmla="*/ 1670276 w 5005953"/>
                <a:gd name="connsiteY17" fmla="*/ 4649491 h 4990489"/>
                <a:gd name="connsiteX18" fmla="*/ 2197246 w 5005953"/>
                <a:gd name="connsiteY18" fmla="*/ 4664992 h 4990489"/>
                <a:gd name="connsiteX19" fmla="*/ 2212733 w 5005953"/>
                <a:gd name="connsiteY19" fmla="*/ 2766440 h 4990489"/>
                <a:gd name="connsiteX20" fmla="*/ 345139 w 5005953"/>
                <a:gd name="connsiteY20" fmla="*/ 2805191 h 4990489"/>
                <a:gd name="connsiteX21" fmla="*/ 186626 w 5005953"/>
                <a:gd name="connsiteY21" fmla="*/ 3029919 h 4990489"/>
                <a:gd name="connsiteX22" fmla="*/ 0 w 5005953"/>
                <a:gd name="connsiteY22" fmla="*/ 3311177 h 4990489"/>
                <a:gd name="connsiteX0" fmla="*/ 0 w 5005953"/>
                <a:gd name="connsiteY0" fmla="*/ 3311177 h 4990489"/>
                <a:gd name="connsiteX1" fmla="*/ 1681526 w 5005953"/>
                <a:gd name="connsiteY1" fmla="*/ 0 h 4990489"/>
                <a:gd name="connsiteX2" fmla="*/ 3336374 w 5005953"/>
                <a:gd name="connsiteY2" fmla="*/ 0 h 4990489"/>
                <a:gd name="connsiteX3" fmla="*/ 3320821 w 5005953"/>
                <a:gd name="connsiteY3" fmla="*/ 325433 h 4990489"/>
                <a:gd name="connsiteX4" fmla="*/ 2801604 w 5005953"/>
                <a:gd name="connsiteY4" fmla="*/ 317644 h 4990489"/>
                <a:gd name="connsiteX5" fmla="*/ 2793866 w 5005953"/>
                <a:gd name="connsiteY5" fmla="*/ 2216448 h 4990489"/>
                <a:gd name="connsiteX6" fmla="*/ 4676968 w 5005953"/>
                <a:gd name="connsiteY6" fmla="*/ 2208404 h 4990489"/>
                <a:gd name="connsiteX7" fmla="*/ 4669184 w 5005953"/>
                <a:gd name="connsiteY7" fmla="*/ 1658190 h 4990489"/>
                <a:gd name="connsiteX8" fmla="*/ 5005953 w 5005953"/>
                <a:gd name="connsiteY8" fmla="*/ 1665955 h 4990489"/>
                <a:gd name="connsiteX9" fmla="*/ 5005953 w 5005953"/>
                <a:gd name="connsiteY9" fmla="*/ 3326675 h 4990489"/>
                <a:gd name="connsiteX10" fmla="*/ 4661438 w 5005953"/>
                <a:gd name="connsiteY10" fmla="*/ 3301139 h 4990489"/>
                <a:gd name="connsiteX11" fmla="*/ 4669203 w 5005953"/>
                <a:gd name="connsiteY11" fmla="*/ 2781860 h 4990489"/>
                <a:gd name="connsiteX12" fmla="*/ 2793865 w 5005953"/>
                <a:gd name="connsiteY12" fmla="*/ 2805174 h 4990489"/>
                <a:gd name="connsiteX13" fmla="*/ 2793908 w 5005953"/>
                <a:gd name="connsiteY13" fmla="*/ 4649786 h 4990489"/>
                <a:gd name="connsiteX14" fmla="*/ 3328620 w 5005953"/>
                <a:gd name="connsiteY14" fmla="*/ 4649786 h 4990489"/>
                <a:gd name="connsiteX15" fmla="*/ 3328602 w 5005953"/>
                <a:gd name="connsiteY15" fmla="*/ 4990489 h 4990489"/>
                <a:gd name="connsiteX16" fmla="*/ 1685747 w 5005953"/>
                <a:gd name="connsiteY16" fmla="*/ 4990489 h 4990489"/>
                <a:gd name="connsiteX17" fmla="*/ 1670276 w 5005953"/>
                <a:gd name="connsiteY17" fmla="*/ 4649491 h 4990489"/>
                <a:gd name="connsiteX18" fmla="*/ 2197246 w 5005953"/>
                <a:gd name="connsiteY18" fmla="*/ 4664992 h 4990489"/>
                <a:gd name="connsiteX19" fmla="*/ 2212733 w 5005953"/>
                <a:gd name="connsiteY19" fmla="*/ 2766440 h 4990489"/>
                <a:gd name="connsiteX20" fmla="*/ 345139 w 5005953"/>
                <a:gd name="connsiteY20" fmla="*/ 2805191 h 4990489"/>
                <a:gd name="connsiteX21" fmla="*/ 333868 w 5005953"/>
                <a:gd name="connsiteY21" fmla="*/ 3301142 h 4990489"/>
                <a:gd name="connsiteX22" fmla="*/ 0 w 5005953"/>
                <a:gd name="connsiteY22" fmla="*/ 3311177 h 4990489"/>
                <a:gd name="connsiteX0" fmla="*/ 0 w 5005953"/>
                <a:gd name="connsiteY0" fmla="*/ 3311177 h 4990489"/>
                <a:gd name="connsiteX1" fmla="*/ 376156 w 5005953"/>
                <a:gd name="connsiteY1" fmla="*/ 2533973 h 4990489"/>
                <a:gd name="connsiteX2" fmla="*/ 1681526 w 5005953"/>
                <a:gd name="connsiteY2" fmla="*/ 0 h 4990489"/>
                <a:gd name="connsiteX3" fmla="*/ 3336374 w 5005953"/>
                <a:gd name="connsiteY3" fmla="*/ 0 h 4990489"/>
                <a:gd name="connsiteX4" fmla="*/ 3320821 w 5005953"/>
                <a:gd name="connsiteY4" fmla="*/ 325433 h 4990489"/>
                <a:gd name="connsiteX5" fmla="*/ 2801604 w 5005953"/>
                <a:gd name="connsiteY5" fmla="*/ 317644 h 4990489"/>
                <a:gd name="connsiteX6" fmla="*/ 2793866 w 5005953"/>
                <a:gd name="connsiteY6" fmla="*/ 2216448 h 4990489"/>
                <a:gd name="connsiteX7" fmla="*/ 4676968 w 5005953"/>
                <a:gd name="connsiteY7" fmla="*/ 2208404 h 4990489"/>
                <a:gd name="connsiteX8" fmla="*/ 4669184 w 5005953"/>
                <a:gd name="connsiteY8" fmla="*/ 1658190 h 4990489"/>
                <a:gd name="connsiteX9" fmla="*/ 5005953 w 5005953"/>
                <a:gd name="connsiteY9" fmla="*/ 1665955 h 4990489"/>
                <a:gd name="connsiteX10" fmla="*/ 5005953 w 5005953"/>
                <a:gd name="connsiteY10" fmla="*/ 3326675 h 4990489"/>
                <a:gd name="connsiteX11" fmla="*/ 4661438 w 5005953"/>
                <a:gd name="connsiteY11" fmla="*/ 3301139 h 4990489"/>
                <a:gd name="connsiteX12" fmla="*/ 4669203 w 5005953"/>
                <a:gd name="connsiteY12" fmla="*/ 2781860 h 4990489"/>
                <a:gd name="connsiteX13" fmla="*/ 2793865 w 5005953"/>
                <a:gd name="connsiteY13" fmla="*/ 2805174 h 4990489"/>
                <a:gd name="connsiteX14" fmla="*/ 2793908 w 5005953"/>
                <a:gd name="connsiteY14" fmla="*/ 4649786 h 4990489"/>
                <a:gd name="connsiteX15" fmla="*/ 3328620 w 5005953"/>
                <a:gd name="connsiteY15" fmla="*/ 4649786 h 4990489"/>
                <a:gd name="connsiteX16" fmla="*/ 3328602 w 5005953"/>
                <a:gd name="connsiteY16" fmla="*/ 4990489 h 4990489"/>
                <a:gd name="connsiteX17" fmla="*/ 1685747 w 5005953"/>
                <a:gd name="connsiteY17" fmla="*/ 4990489 h 4990489"/>
                <a:gd name="connsiteX18" fmla="*/ 1670276 w 5005953"/>
                <a:gd name="connsiteY18" fmla="*/ 4649491 h 4990489"/>
                <a:gd name="connsiteX19" fmla="*/ 2197246 w 5005953"/>
                <a:gd name="connsiteY19" fmla="*/ 4664992 h 4990489"/>
                <a:gd name="connsiteX20" fmla="*/ 2212733 w 5005953"/>
                <a:gd name="connsiteY20" fmla="*/ 2766440 h 4990489"/>
                <a:gd name="connsiteX21" fmla="*/ 345139 w 5005953"/>
                <a:gd name="connsiteY21" fmla="*/ 2805191 h 4990489"/>
                <a:gd name="connsiteX22" fmla="*/ 333868 w 5005953"/>
                <a:gd name="connsiteY22" fmla="*/ 3301142 h 4990489"/>
                <a:gd name="connsiteX23" fmla="*/ 0 w 5005953"/>
                <a:gd name="connsiteY23" fmla="*/ 3311177 h 4990489"/>
                <a:gd name="connsiteX0" fmla="*/ 0 w 5005953"/>
                <a:gd name="connsiteY0" fmla="*/ 3311177 h 4990489"/>
                <a:gd name="connsiteX1" fmla="*/ 11928 w 5005953"/>
                <a:gd name="connsiteY1" fmla="*/ 1681562 h 4990489"/>
                <a:gd name="connsiteX2" fmla="*/ 1681526 w 5005953"/>
                <a:gd name="connsiteY2" fmla="*/ 0 h 4990489"/>
                <a:gd name="connsiteX3" fmla="*/ 3336374 w 5005953"/>
                <a:gd name="connsiteY3" fmla="*/ 0 h 4990489"/>
                <a:gd name="connsiteX4" fmla="*/ 3320821 w 5005953"/>
                <a:gd name="connsiteY4" fmla="*/ 325433 h 4990489"/>
                <a:gd name="connsiteX5" fmla="*/ 2801604 w 5005953"/>
                <a:gd name="connsiteY5" fmla="*/ 317644 h 4990489"/>
                <a:gd name="connsiteX6" fmla="*/ 2793866 w 5005953"/>
                <a:gd name="connsiteY6" fmla="*/ 2216448 h 4990489"/>
                <a:gd name="connsiteX7" fmla="*/ 4676968 w 5005953"/>
                <a:gd name="connsiteY7" fmla="*/ 2208404 h 4990489"/>
                <a:gd name="connsiteX8" fmla="*/ 4669184 w 5005953"/>
                <a:gd name="connsiteY8" fmla="*/ 1658190 h 4990489"/>
                <a:gd name="connsiteX9" fmla="*/ 5005953 w 5005953"/>
                <a:gd name="connsiteY9" fmla="*/ 1665955 h 4990489"/>
                <a:gd name="connsiteX10" fmla="*/ 5005953 w 5005953"/>
                <a:gd name="connsiteY10" fmla="*/ 3326675 h 4990489"/>
                <a:gd name="connsiteX11" fmla="*/ 4661438 w 5005953"/>
                <a:gd name="connsiteY11" fmla="*/ 3301139 h 4990489"/>
                <a:gd name="connsiteX12" fmla="*/ 4669203 w 5005953"/>
                <a:gd name="connsiteY12" fmla="*/ 2781860 h 4990489"/>
                <a:gd name="connsiteX13" fmla="*/ 2793865 w 5005953"/>
                <a:gd name="connsiteY13" fmla="*/ 2805174 h 4990489"/>
                <a:gd name="connsiteX14" fmla="*/ 2793908 w 5005953"/>
                <a:gd name="connsiteY14" fmla="*/ 4649786 h 4990489"/>
                <a:gd name="connsiteX15" fmla="*/ 3328620 w 5005953"/>
                <a:gd name="connsiteY15" fmla="*/ 4649786 h 4990489"/>
                <a:gd name="connsiteX16" fmla="*/ 3328602 w 5005953"/>
                <a:gd name="connsiteY16" fmla="*/ 4990489 h 4990489"/>
                <a:gd name="connsiteX17" fmla="*/ 1685747 w 5005953"/>
                <a:gd name="connsiteY17" fmla="*/ 4990489 h 4990489"/>
                <a:gd name="connsiteX18" fmla="*/ 1670276 w 5005953"/>
                <a:gd name="connsiteY18" fmla="*/ 4649491 h 4990489"/>
                <a:gd name="connsiteX19" fmla="*/ 2197246 w 5005953"/>
                <a:gd name="connsiteY19" fmla="*/ 4664992 h 4990489"/>
                <a:gd name="connsiteX20" fmla="*/ 2212733 w 5005953"/>
                <a:gd name="connsiteY20" fmla="*/ 2766440 h 4990489"/>
                <a:gd name="connsiteX21" fmla="*/ 345139 w 5005953"/>
                <a:gd name="connsiteY21" fmla="*/ 2805191 h 4990489"/>
                <a:gd name="connsiteX22" fmla="*/ 333868 w 5005953"/>
                <a:gd name="connsiteY22" fmla="*/ 3301142 h 4990489"/>
                <a:gd name="connsiteX23" fmla="*/ 0 w 5005953"/>
                <a:gd name="connsiteY23" fmla="*/ 3311177 h 4990489"/>
                <a:gd name="connsiteX0" fmla="*/ 0 w 5005953"/>
                <a:gd name="connsiteY0" fmla="*/ 3311177 h 4990489"/>
                <a:gd name="connsiteX1" fmla="*/ 11928 w 5005953"/>
                <a:gd name="connsiteY1" fmla="*/ 1681562 h 4990489"/>
                <a:gd name="connsiteX2" fmla="*/ 383905 w 5005953"/>
                <a:gd name="connsiteY2" fmla="*/ 1286360 h 4990489"/>
                <a:gd name="connsiteX3" fmla="*/ 1681526 w 5005953"/>
                <a:gd name="connsiteY3" fmla="*/ 0 h 4990489"/>
                <a:gd name="connsiteX4" fmla="*/ 3336374 w 5005953"/>
                <a:gd name="connsiteY4" fmla="*/ 0 h 4990489"/>
                <a:gd name="connsiteX5" fmla="*/ 3320821 w 5005953"/>
                <a:gd name="connsiteY5" fmla="*/ 325433 h 4990489"/>
                <a:gd name="connsiteX6" fmla="*/ 2801604 w 5005953"/>
                <a:gd name="connsiteY6" fmla="*/ 317644 h 4990489"/>
                <a:gd name="connsiteX7" fmla="*/ 2793866 w 5005953"/>
                <a:gd name="connsiteY7" fmla="*/ 2216448 h 4990489"/>
                <a:gd name="connsiteX8" fmla="*/ 4676968 w 5005953"/>
                <a:gd name="connsiteY8" fmla="*/ 2208404 h 4990489"/>
                <a:gd name="connsiteX9" fmla="*/ 4669184 w 5005953"/>
                <a:gd name="connsiteY9" fmla="*/ 1658190 h 4990489"/>
                <a:gd name="connsiteX10" fmla="*/ 5005953 w 5005953"/>
                <a:gd name="connsiteY10" fmla="*/ 1665955 h 4990489"/>
                <a:gd name="connsiteX11" fmla="*/ 5005953 w 5005953"/>
                <a:gd name="connsiteY11" fmla="*/ 3326675 h 4990489"/>
                <a:gd name="connsiteX12" fmla="*/ 4661438 w 5005953"/>
                <a:gd name="connsiteY12" fmla="*/ 3301139 h 4990489"/>
                <a:gd name="connsiteX13" fmla="*/ 4669203 w 5005953"/>
                <a:gd name="connsiteY13" fmla="*/ 2781860 h 4990489"/>
                <a:gd name="connsiteX14" fmla="*/ 2793865 w 5005953"/>
                <a:gd name="connsiteY14" fmla="*/ 2805174 h 4990489"/>
                <a:gd name="connsiteX15" fmla="*/ 2793908 w 5005953"/>
                <a:gd name="connsiteY15" fmla="*/ 4649786 h 4990489"/>
                <a:gd name="connsiteX16" fmla="*/ 3328620 w 5005953"/>
                <a:gd name="connsiteY16" fmla="*/ 4649786 h 4990489"/>
                <a:gd name="connsiteX17" fmla="*/ 3328602 w 5005953"/>
                <a:gd name="connsiteY17" fmla="*/ 4990489 h 4990489"/>
                <a:gd name="connsiteX18" fmla="*/ 1685747 w 5005953"/>
                <a:gd name="connsiteY18" fmla="*/ 4990489 h 4990489"/>
                <a:gd name="connsiteX19" fmla="*/ 1670276 w 5005953"/>
                <a:gd name="connsiteY19" fmla="*/ 4649491 h 4990489"/>
                <a:gd name="connsiteX20" fmla="*/ 2197246 w 5005953"/>
                <a:gd name="connsiteY20" fmla="*/ 4664992 h 4990489"/>
                <a:gd name="connsiteX21" fmla="*/ 2212733 w 5005953"/>
                <a:gd name="connsiteY21" fmla="*/ 2766440 h 4990489"/>
                <a:gd name="connsiteX22" fmla="*/ 345139 w 5005953"/>
                <a:gd name="connsiteY22" fmla="*/ 2805191 h 4990489"/>
                <a:gd name="connsiteX23" fmla="*/ 333868 w 5005953"/>
                <a:gd name="connsiteY23" fmla="*/ 3301142 h 4990489"/>
                <a:gd name="connsiteX24" fmla="*/ 0 w 5005953"/>
                <a:gd name="connsiteY24" fmla="*/ 3311177 h 4990489"/>
                <a:gd name="connsiteX0" fmla="*/ 0 w 5005953"/>
                <a:gd name="connsiteY0" fmla="*/ 3311177 h 4990489"/>
                <a:gd name="connsiteX1" fmla="*/ 11928 w 5005953"/>
                <a:gd name="connsiteY1" fmla="*/ 1681562 h 4990489"/>
                <a:gd name="connsiteX2" fmla="*/ 337408 w 5005953"/>
                <a:gd name="connsiteY2" fmla="*/ 1673819 h 4990489"/>
                <a:gd name="connsiteX3" fmla="*/ 1681526 w 5005953"/>
                <a:gd name="connsiteY3" fmla="*/ 0 h 4990489"/>
                <a:gd name="connsiteX4" fmla="*/ 3336374 w 5005953"/>
                <a:gd name="connsiteY4" fmla="*/ 0 h 4990489"/>
                <a:gd name="connsiteX5" fmla="*/ 3320821 w 5005953"/>
                <a:gd name="connsiteY5" fmla="*/ 325433 h 4990489"/>
                <a:gd name="connsiteX6" fmla="*/ 2801604 w 5005953"/>
                <a:gd name="connsiteY6" fmla="*/ 317644 h 4990489"/>
                <a:gd name="connsiteX7" fmla="*/ 2793866 w 5005953"/>
                <a:gd name="connsiteY7" fmla="*/ 2216448 h 4990489"/>
                <a:gd name="connsiteX8" fmla="*/ 4676968 w 5005953"/>
                <a:gd name="connsiteY8" fmla="*/ 2208404 h 4990489"/>
                <a:gd name="connsiteX9" fmla="*/ 4669184 w 5005953"/>
                <a:gd name="connsiteY9" fmla="*/ 1658190 h 4990489"/>
                <a:gd name="connsiteX10" fmla="*/ 5005953 w 5005953"/>
                <a:gd name="connsiteY10" fmla="*/ 1665955 h 4990489"/>
                <a:gd name="connsiteX11" fmla="*/ 5005953 w 5005953"/>
                <a:gd name="connsiteY11" fmla="*/ 3326675 h 4990489"/>
                <a:gd name="connsiteX12" fmla="*/ 4661438 w 5005953"/>
                <a:gd name="connsiteY12" fmla="*/ 3301139 h 4990489"/>
                <a:gd name="connsiteX13" fmla="*/ 4669203 w 5005953"/>
                <a:gd name="connsiteY13" fmla="*/ 2781860 h 4990489"/>
                <a:gd name="connsiteX14" fmla="*/ 2793865 w 5005953"/>
                <a:gd name="connsiteY14" fmla="*/ 2805174 h 4990489"/>
                <a:gd name="connsiteX15" fmla="*/ 2793908 w 5005953"/>
                <a:gd name="connsiteY15" fmla="*/ 4649786 h 4990489"/>
                <a:gd name="connsiteX16" fmla="*/ 3328620 w 5005953"/>
                <a:gd name="connsiteY16" fmla="*/ 4649786 h 4990489"/>
                <a:gd name="connsiteX17" fmla="*/ 3328602 w 5005953"/>
                <a:gd name="connsiteY17" fmla="*/ 4990489 h 4990489"/>
                <a:gd name="connsiteX18" fmla="*/ 1685747 w 5005953"/>
                <a:gd name="connsiteY18" fmla="*/ 4990489 h 4990489"/>
                <a:gd name="connsiteX19" fmla="*/ 1670276 w 5005953"/>
                <a:gd name="connsiteY19" fmla="*/ 4649491 h 4990489"/>
                <a:gd name="connsiteX20" fmla="*/ 2197246 w 5005953"/>
                <a:gd name="connsiteY20" fmla="*/ 4664992 h 4990489"/>
                <a:gd name="connsiteX21" fmla="*/ 2212733 w 5005953"/>
                <a:gd name="connsiteY21" fmla="*/ 2766440 h 4990489"/>
                <a:gd name="connsiteX22" fmla="*/ 345139 w 5005953"/>
                <a:gd name="connsiteY22" fmla="*/ 2805191 h 4990489"/>
                <a:gd name="connsiteX23" fmla="*/ 333868 w 5005953"/>
                <a:gd name="connsiteY23" fmla="*/ 3301142 h 4990489"/>
                <a:gd name="connsiteX24" fmla="*/ 0 w 5005953"/>
                <a:gd name="connsiteY24" fmla="*/ 3311177 h 4990489"/>
                <a:gd name="connsiteX0" fmla="*/ 0 w 5005953"/>
                <a:gd name="connsiteY0" fmla="*/ 3311177 h 4990489"/>
                <a:gd name="connsiteX1" fmla="*/ 11928 w 5005953"/>
                <a:gd name="connsiteY1" fmla="*/ 1681562 h 4990489"/>
                <a:gd name="connsiteX2" fmla="*/ 337408 w 5005953"/>
                <a:gd name="connsiteY2" fmla="*/ 1673819 h 4990489"/>
                <a:gd name="connsiteX3" fmla="*/ 360676 w 5005953"/>
                <a:gd name="connsiteY3" fmla="*/ 2193022 h 4990489"/>
                <a:gd name="connsiteX4" fmla="*/ 1681526 w 5005953"/>
                <a:gd name="connsiteY4" fmla="*/ 0 h 4990489"/>
                <a:gd name="connsiteX5" fmla="*/ 3336374 w 5005953"/>
                <a:gd name="connsiteY5" fmla="*/ 0 h 4990489"/>
                <a:gd name="connsiteX6" fmla="*/ 3320821 w 5005953"/>
                <a:gd name="connsiteY6" fmla="*/ 325433 h 4990489"/>
                <a:gd name="connsiteX7" fmla="*/ 2801604 w 5005953"/>
                <a:gd name="connsiteY7" fmla="*/ 317644 h 4990489"/>
                <a:gd name="connsiteX8" fmla="*/ 2793866 w 5005953"/>
                <a:gd name="connsiteY8" fmla="*/ 2216448 h 4990489"/>
                <a:gd name="connsiteX9" fmla="*/ 4676968 w 5005953"/>
                <a:gd name="connsiteY9" fmla="*/ 2208404 h 4990489"/>
                <a:gd name="connsiteX10" fmla="*/ 4669184 w 5005953"/>
                <a:gd name="connsiteY10" fmla="*/ 1658190 h 4990489"/>
                <a:gd name="connsiteX11" fmla="*/ 5005953 w 5005953"/>
                <a:gd name="connsiteY11" fmla="*/ 1665955 h 4990489"/>
                <a:gd name="connsiteX12" fmla="*/ 5005953 w 5005953"/>
                <a:gd name="connsiteY12" fmla="*/ 3326675 h 4990489"/>
                <a:gd name="connsiteX13" fmla="*/ 4661438 w 5005953"/>
                <a:gd name="connsiteY13" fmla="*/ 3301139 h 4990489"/>
                <a:gd name="connsiteX14" fmla="*/ 4669203 w 5005953"/>
                <a:gd name="connsiteY14" fmla="*/ 2781860 h 4990489"/>
                <a:gd name="connsiteX15" fmla="*/ 2793865 w 5005953"/>
                <a:gd name="connsiteY15" fmla="*/ 2805174 h 4990489"/>
                <a:gd name="connsiteX16" fmla="*/ 2793908 w 5005953"/>
                <a:gd name="connsiteY16" fmla="*/ 4649786 h 4990489"/>
                <a:gd name="connsiteX17" fmla="*/ 3328620 w 5005953"/>
                <a:gd name="connsiteY17" fmla="*/ 4649786 h 4990489"/>
                <a:gd name="connsiteX18" fmla="*/ 3328602 w 5005953"/>
                <a:gd name="connsiteY18" fmla="*/ 4990489 h 4990489"/>
                <a:gd name="connsiteX19" fmla="*/ 1685747 w 5005953"/>
                <a:gd name="connsiteY19" fmla="*/ 4990489 h 4990489"/>
                <a:gd name="connsiteX20" fmla="*/ 1670276 w 5005953"/>
                <a:gd name="connsiteY20" fmla="*/ 4649491 h 4990489"/>
                <a:gd name="connsiteX21" fmla="*/ 2197246 w 5005953"/>
                <a:gd name="connsiteY21" fmla="*/ 4664992 h 4990489"/>
                <a:gd name="connsiteX22" fmla="*/ 2212733 w 5005953"/>
                <a:gd name="connsiteY22" fmla="*/ 2766440 h 4990489"/>
                <a:gd name="connsiteX23" fmla="*/ 345139 w 5005953"/>
                <a:gd name="connsiteY23" fmla="*/ 2805191 h 4990489"/>
                <a:gd name="connsiteX24" fmla="*/ 333868 w 5005953"/>
                <a:gd name="connsiteY24" fmla="*/ 3301142 h 4990489"/>
                <a:gd name="connsiteX25" fmla="*/ 0 w 5005953"/>
                <a:gd name="connsiteY25" fmla="*/ 3311177 h 4990489"/>
                <a:gd name="connsiteX0" fmla="*/ 0 w 5005953"/>
                <a:gd name="connsiteY0" fmla="*/ 3311177 h 4990489"/>
                <a:gd name="connsiteX1" fmla="*/ 11928 w 5005953"/>
                <a:gd name="connsiteY1" fmla="*/ 1681562 h 4990489"/>
                <a:gd name="connsiteX2" fmla="*/ 337408 w 5005953"/>
                <a:gd name="connsiteY2" fmla="*/ 1673819 h 4990489"/>
                <a:gd name="connsiteX3" fmla="*/ 360676 w 5005953"/>
                <a:gd name="connsiteY3" fmla="*/ 2193022 h 4990489"/>
                <a:gd name="connsiteX4" fmla="*/ 701621 w 5005953"/>
                <a:gd name="connsiteY4" fmla="*/ 1604075 h 4990489"/>
                <a:gd name="connsiteX5" fmla="*/ 1681526 w 5005953"/>
                <a:gd name="connsiteY5" fmla="*/ 0 h 4990489"/>
                <a:gd name="connsiteX6" fmla="*/ 3336374 w 5005953"/>
                <a:gd name="connsiteY6" fmla="*/ 0 h 4990489"/>
                <a:gd name="connsiteX7" fmla="*/ 3320821 w 5005953"/>
                <a:gd name="connsiteY7" fmla="*/ 325433 h 4990489"/>
                <a:gd name="connsiteX8" fmla="*/ 2801604 w 5005953"/>
                <a:gd name="connsiteY8" fmla="*/ 317644 h 4990489"/>
                <a:gd name="connsiteX9" fmla="*/ 2793866 w 5005953"/>
                <a:gd name="connsiteY9" fmla="*/ 2216448 h 4990489"/>
                <a:gd name="connsiteX10" fmla="*/ 4676968 w 5005953"/>
                <a:gd name="connsiteY10" fmla="*/ 2208404 h 4990489"/>
                <a:gd name="connsiteX11" fmla="*/ 4669184 w 5005953"/>
                <a:gd name="connsiteY11" fmla="*/ 1658190 h 4990489"/>
                <a:gd name="connsiteX12" fmla="*/ 5005953 w 5005953"/>
                <a:gd name="connsiteY12" fmla="*/ 1665955 h 4990489"/>
                <a:gd name="connsiteX13" fmla="*/ 5005953 w 5005953"/>
                <a:gd name="connsiteY13" fmla="*/ 3326675 h 4990489"/>
                <a:gd name="connsiteX14" fmla="*/ 4661438 w 5005953"/>
                <a:gd name="connsiteY14" fmla="*/ 3301139 h 4990489"/>
                <a:gd name="connsiteX15" fmla="*/ 4669203 w 5005953"/>
                <a:gd name="connsiteY15" fmla="*/ 2781860 h 4990489"/>
                <a:gd name="connsiteX16" fmla="*/ 2793865 w 5005953"/>
                <a:gd name="connsiteY16" fmla="*/ 2805174 h 4990489"/>
                <a:gd name="connsiteX17" fmla="*/ 2793908 w 5005953"/>
                <a:gd name="connsiteY17" fmla="*/ 4649786 h 4990489"/>
                <a:gd name="connsiteX18" fmla="*/ 3328620 w 5005953"/>
                <a:gd name="connsiteY18" fmla="*/ 4649786 h 4990489"/>
                <a:gd name="connsiteX19" fmla="*/ 3328602 w 5005953"/>
                <a:gd name="connsiteY19" fmla="*/ 4990489 h 4990489"/>
                <a:gd name="connsiteX20" fmla="*/ 1685747 w 5005953"/>
                <a:gd name="connsiteY20" fmla="*/ 4990489 h 4990489"/>
                <a:gd name="connsiteX21" fmla="*/ 1670276 w 5005953"/>
                <a:gd name="connsiteY21" fmla="*/ 4649491 h 4990489"/>
                <a:gd name="connsiteX22" fmla="*/ 2197246 w 5005953"/>
                <a:gd name="connsiteY22" fmla="*/ 4664992 h 4990489"/>
                <a:gd name="connsiteX23" fmla="*/ 2212733 w 5005953"/>
                <a:gd name="connsiteY23" fmla="*/ 2766440 h 4990489"/>
                <a:gd name="connsiteX24" fmla="*/ 345139 w 5005953"/>
                <a:gd name="connsiteY24" fmla="*/ 2805191 h 4990489"/>
                <a:gd name="connsiteX25" fmla="*/ 333868 w 5005953"/>
                <a:gd name="connsiteY25" fmla="*/ 3301142 h 4990489"/>
                <a:gd name="connsiteX26" fmla="*/ 0 w 5005953"/>
                <a:gd name="connsiteY26" fmla="*/ 3311177 h 4990489"/>
                <a:gd name="connsiteX0" fmla="*/ 0 w 5005953"/>
                <a:gd name="connsiteY0" fmla="*/ 3311177 h 4990489"/>
                <a:gd name="connsiteX1" fmla="*/ 11928 w 5005953"/>
                <a:gd name="connsiteY1" fmla="*/ 1681562 h 4990489"/>
                <a:gd name="connsiteX2" fmla="*/ 337408 w 5005953"/>
                <a:gd name="connsiteY2" fmla="*/ 1673819 h 4990489"/>
                <a:gd name="connsiteX3" fmla="*/ 360676 w 5005953"/>
                <a:gd name="connsiteY3" fmla="*/ 2193022 h 4990489"/>
                <a:gd name="connsiteX4" fmla="*/ 2220530 w 5005953"/>
                <a:gd name="connsiteY4" fmla="*/ 2208512 h 4990489"/>
                <a:gd name="connsiteX5" fmla="*/ 1681526 w 5005953"/>
                <a:gd name="connsiteY5" fmla="*/ 0 h 4990489"/>
                <a:gd name="connsiteX6" fmla="*/ 3336374 w 5005953"/>
                <a:gd name="connsiteY6" fmla="*/ 0 h 4990489"/>
                <a:gd name="connsiteX7" fmla="*/ 3320821 w 5005953"/>
                <a:gd name="connsiteY7" fmla="*/ 325433 h 4990489"/>
                <a:gd name="connsiteX8" fmla="*/ 2801604 w 5005953"/>
                <a:gd name="connsiteY8" fmla="*/ 317644 h 4990489"/>
                <a:gd name="connsiteX9" fmla="*/ 2793866 w 5005953"/>
                <a:gd name="connsiteY9" fmla="*/ 2216448 h 4990489"/>
                <a:gd name="connsiteX10" fmla="*/ 4676968 w 5005953"/>
                <a:gd name="connsiteY10" fmla="*/ 2208404 h 4990489"/>
                <a:gd name="connsiteX11" fmla="*/ 4669184 w 5005953"/>
                <a:gd name="connsiteY11" fmla="*/ 1658190 h 4990489"/>
                <a:gd name="connsiteX12" fmla="*/ 5005953 w 5005953"/>
                <a:gd name="connsiteY12" fmla="*/ 1665955 h 4990489"/>
                <a:gd name="connsiteX13" fmla="*/ 5005953 w 5005953"/>
                <a:gd name="connsiteY13" fmla="*/ 3326675 h 4990489"/>
                <a:gd name="connsiteX14" fmla="*/ 4661438 w 5005953"/>
                <a:gd name="connsiteY14" fmla="*/ 3301139 h 4990489"/>
                <a:gd name="connsiteX15" fmla="*/ 4669203 w 5005953"/>
                <a:gd name="connsiteY15" fmla="*/ 2781860 h 4990489"/>
                <a:gd name="connsiteX16" fmla="*/ 2793865 w 5005953"/>
                <a:gd name="connsiteY16" fmla="*/ 2805174 h 4990489"/>
                <a:gd name="connsiteX17" fmla="*/ 2793908 w 5005953"/>
                <a:gd name="connsiteY17" fmla="*/ 4649786 h 4990489"/>
                <a:gd name="connsiteX18" fmla="*/ 3328620 w 5005953"/>
                <a:gd name="connsiteY18" fmla="*/ 4649786 h 4990489"/>
                <a:gd name="connsiteX19" fmla="*/ 3328602 w 5005953"/>
                <a:gd name="connsiteY19" fmla="*/ 4990489 h 4990489"/>
                <a:gd name="connsiteX20" fmla="*/ 1685747 w 5005953"/>
                <a:gd name="connsiteY20" fmla="*/ 4990489 h 4990489"/>
                <a:gd name="connsiteX21" fmla="*/ 1670276 w 5005953"/>
                <a:gd name="connsiteY21" fmla="*/ 4649491 h 4990489"/>
                <a:gd name="connsiteX22" fmla="*/ 2197246 w 5005953"/>
                <a:gd name="connsiteY22" fmla="*/ 4664992 h 4990489"/>
                <a:gd name="connsiteX23" fmla="*/ 2212733 w 5005953"/>
                <a:gd name="connsiteY23" fmla="*/ 2766440 h 4990489"/>
                <a:gd name="connsiteX24" fmla="*/ 345139 w 5005953"/>
                <a:gd name="connsiteY24" fmla="*/ 2805191 h 4990489"/>
                <a:gd name="connsiteX25" fmla="*/ 333868 w 5005953"/>
                <a:gd name="connsiteY25" fmla="*/ 3301142 h 4990489"/>
                <a:gd name="connsiteX26" fmla="*/ 0 w 5005953"/>
                <a:gd name="connsiteY26" fmla="*/ 3311177 h 4990489"/>
                <a:gd name="connsiteX0" fmla="*/ 0 w 5005953"/>
                <a:gd name="connsiteY0" fmla="*/ 3311177 h 4990489"/>
                <a:gd name="connsiteX1" fmla="*/ 11928 w 5005953"/>
                <a:gd name="connsiteY1" fmla="*/ 1681562 h 4990489"/>
                <a:gd name="connsiteX2" fmla="*/ 337408 w 5005953"/>
                <a:gd name="connsiteY2" fmla="*/ 1673819 h 4990489"/>
                <a:gd name="connsiteX3" fmla="*/ 360676 w 5005953"/>
                <a:gd name="connsiteY3" fmla="*/ 2193022 h 4990489"/>
                <a:gd name="connsiteX4" fmla="*/ 2220530 w 5005953"/>
                <a:gd name="connsiteY4" fmla="*/ 2208512 h 4990489"/>
                <a:gd name="connsiteX5" fmla="*/ 2073221 w 5005953"/>
                <a:gd name="connsiteY5" fmla="*/ 1673817 h 4990489"/>
                <a:gd name="connsiteX6" fmla="*/ 1681526 w 5005953"/>
                <a:gd name="connsiteY6" fmla="*/ 0 h 4990489"/>
                <a:gd name="connsiteX7" fmla="*/ 3336374 w 5005953"/>
                <a:gd name="connsiteY7" fmla="*/ 0 h 4990489"/>
                <a:gd name="connsiteX8" fmla="*/ 3320821 w 5005953"/>
                <a:gd name="connsiteY8" fmla="*/ 325433 h 4990489"/>
                <a:gd name="connsiteX9" fmla="*/ 2801604 w 5005953"/>
                <a:gd name="connsiteY9" fmla="*/ 317644 h 4990489"/>
                <a:gd name="connsiteX10" fmla="*/ 2793866 w 5005953"/>
                <a:gd name="connsiteY10" fmla="*/ 2216448 h 4990489"/>
                <a:gd name="connsiteX11" fmla="*/ 4676968 w 5005953"/>
                <a:gd name="connsiteY11" fmla="*/ 2208404 h 4990489"/>
                <a:gd name="connsiteX12" fmla="*/ 4669184 w 5005953"/>
                <a:gd name="connsiteY12" fmla="*/ 1658190 h 4990489"/>
                <a:gd name="connsiteX13" fmla="*/ 5005953 w 5005953"/>
                <a:gd name="connsiteY13" fmla="*/ 1665955 h 4990489"/>
                <a:gd name="connsiteX14" fmla="*/ 5005953 w 5005953"/>
                <a:gd name="connsiteY14" fmla="*/ 3326675 h 4990489"/>
                <a:gd name="connsiteX15" fmla="*/ 4661438 w 5005953"/>
                <a:gd name="connsiteY15" fmla="*/ 3301139 h 4990489"/>
                <a:gd name="connsiteX16" fmla="*/ 4669203 w 5005953"/>
                <a:gd name="connsiteY16" fmla="*/ 2781860 h 4990489"/>
                <a:gd name="connsiteX17" fmla="*/ 2793865 w 5005953"/>
                <a:gd name="connsiteY17" fmla="*/ 2805174 h 4990489"/>
                <a:gd name="connsiteX18" fmla="*/ 2793908 w 5005953"/>
                <a:gd name="connsiteY18" fmla="*/ 4649786 h 4990489"/>
                <a:gd name="connsiteX19" fmla="*/ 3328620 w 5005953"/>
                <a:gd name="connsiteY19" fmla="*/ 4649786 h 4990489"/>
                <a:gd name="connsiteX20" fmla="*/ 3328602 w 5005953"/>
                <a:gd name="connsiteY20" fmla="*/ 4990489 h 4990489"/>
                <a:gd name="connsiteX21" fmla="*/ 1685747 w 5005953"/>
                <a:gd name="connsiteY21" fmla="*/ 4990489 h 4990489"/>
                <a:gd name="connsiteX22" fmla="*/ 1670276 w 5005953"/>
                <a:gd name="connsiteY22" fmla="*/ 4649491 h 4990489"/>
                <a:gd name="connsiteX23" fmla="*/ 2197246 w 5005953"/>
                <a:gd name="connsiteY23" fmla="*/ 4664992 h 4990489"/>
                <a:gd name="connsiteX24" fmla="*/ 2212733 w 5005953"/>
                <a:gd name="connsiteY24" fmla="*/ 2766440 h 4990489"/>
                <a:gd name="connsiteX25" fmla="*/ 345139 w 5005953"/>
                <a:gd name="connsiteY25" fmla="*/ 2805191 h 4990489"/>
                <a:gd name="connsiteX26" fmla="*/ 333868 w 5005953"/>
                <a:gd name="connsiteY26" fmla="*/ 3301142 h 4990489"/>
                <a:gd name="connsiteX27" fmla="*/ 0 w 5005953"/>
                <a:gd name="connsiteY27" fmla="*/ 3311177 h 4990489"/>
                <a:gd name="connsiteX0" fmla="*/ 0 w 5005953"/>
                <a:gd name="connsiteY0" fmla="*/ 3311177 h 4990489"/>
                <a:gd name="connsiteX1" fmla="*/ 11928 w 5005953"/>
                <a:gd name="connsiteY1" fmla="*/ 1681562 h 4990489"/>
                <a:gd name="connsiteX2" fmla="*/ 337408 w 5005953"/>
                <a:gd name="connsiteY2" fmla="*/ 1673819 h 4990489"/>
                <a:gd name="connsiteX3" fmla="*/ 360676 w 5005953"/>
                <a:gd name="connsiteY3" fmla="*/ 2193022 h 4990489"/>
                <a:gd name="connsiteX4" fmla="*/ 2220530 w 5005953"/>
                <a:gd name="connsiteY4" fmla="*/ 2208512 h 4990489"/>
                <a:gd name="connsiteX5" fmla="*/ 2220462 w 5005953"/>
                <a:gd name="connsiteY5" fmla="*/ 348706 h 4990489"/>
                <a:gd name="connsiteX6" fmla="*/ 1681526 w 5005953"/>
                <a:gd name="connsiteY6" fmla="*/ 0 h 4990489"/>
                <a:gd name="connsiteX7" fmla="*/ 3336374 w 5005953"/>
                <a:gd name="connsiteY7" fmla="*/ 0 h 4990489"/>
                <a:gd name="connsiteX8" fmla="*/ 3320821 w 5005953"/>
                <a:gd name="connsiteY8" fmla="*/ 325433 h 4990489"/>
                <a:gd name="connsiteX9" fmla="*/ 2801604 w 5005953"/>
                <a:gd name="connsiteY9" fmla="*/ 317644 h 4990489"/>
                <a:gd name="connsiteX10" fmla="*/ 2793866 w 5005953"/>
                <a:gd name="connsiteY10" fmla="*/ 2216448 h 4990489"/>
                <a:gd name="connsiteX11" fmla="*/ 4676968 w 5005953"/>
                <a:gd name="connsiteY11" fmla="*/ 2208404 h 4990489"/>
                <a:gd name="connsiteX12" fmla="*/ 4669184 w 5005953"/>
                <a:gd name="connsiteY12" fmla="*/ 1658190 h 4990489"/>
                <a:gd name="connsiteX13" fmla="*/ 5005953 w 5005953"/>
                <a:gd name="connsiteY13" fmla="*/ 1665955 h 4990489"/>
                <a:gd name="connsiteX14" fmla="*/ 5005953 w 5005953"/>
                <a:gd name="connsiteY14" fmla="*/ 3326675 h 4990489"/>
                <a:gd name="connsiteX15" fmla="*/ 4661438 w 5005953"/>
                <a:gd name="connsiteY15" fmla="*/ 3301139 h 4990489"/>
                <a:gd name="connsiteX16" fmla="*/ 4669203 w 5005953"/>
                <a:gd name="connsiteY16" fmla="*/ 2781860 h 4990489"/>
                <a:gd name="connsiteX17" fmla="*/ 2793865 w 5005953"/>
                <a:gd name="connsiteY17" fmla="*/ 2805174 h 4990489"/>
                <a:gd name="connsiteX18" fmla="*/ 2793908 w 5005953"/>
                <a:gd name="connsiteY18" fmla="*/ 4649786 h 4990489"/>
                <a:gd name="connsiteX19" fmla="*/ 3328620 w 5005953"/>
                <a:gd name="connsiteY19" fmla="*/ 4649786 h 4990489"/>
                <a:gd name="connsiteX20" fmla="*/ 3328602 w 5005953"/>
                <a:gd name="connsiteY20" fmla="*/ 4990489 h 4990489"/>
                <a:gd name="connsiteX21" fmla="*/ 1685747 w 5005953"/>
                <a:gd name="connsiteY21" fmla="*/ 4990489 h 4990489"/>
                <a:gd name="connsiteX22" fmla="*/ 1670276 w 5005953"/>
                <a:gd name="connsiteY22" fmla="*/ 4649491 h 4990489"/>
                <a:gd name="connsiteX23" fmla="*/ 2197246 w 5005953"/>
                <a:gd name="connsiteY23" fmla="*/ 4664992 h 4990489"/>
                <a:gd name="connsiteX24" fmla="*/ 2212733 w 5005953"/>
                <a:gd name="connsiteY24" fmla="*/ 2766440 h 4990489"/>
                <a:gd name="connsiteX25" fmla="*/ 345139 w 5005953"/>
                <a:gd name="connsiteY25" fmla="*/ 2805191 h 4990489"/>
                <a:gd name="connsiteX26" fmla="*/ 333868 w 5005953"/>
                <a:gd name="connsiteY26" fmla="*/ 3301142 h 4990489"/>
                <a:gd name="connsiteX27" fmla="*/ 0 w 5005953"/>
                <a:gd name="connsiteY27" fmla="*/ 3311177 h 4990489"/>
                <a:gd name="connsiteX0" fmla="*/ 0 w 5005953"/>
                <a:gd name="connsiteY0" fmla="*/ 3311177 h 4990489"/>
                <a:gd name="connsiteX1" fmla="*/ 11928 w 5005953"/>
                <a:gd name="connsiteY1" fmla="*/ 1681562 h 4990489"/>
                <a:gd name="connsiteX2" fmla="*/ 337408 w 5005953"/>
                <a:gd name="connsiteY2" fmla="*/ 1673819 h 4990489"/>
                <a:gd name="connsiteX3" fmla="*/ 360676 w 5005953"/>
                <a:gd name="connsiteY3" fmla="*/ 2193022 h 4990489"/>
                <a:gd name="connsiteX4" fmla="*/ 2220530 w 5005953"/>
                <a:gd name="connsiteY4" fmla="*/ 2208512 h 4990489"/>
                <a:gd name="connsiteX5" fmla="*/ 2220462 w 5005953"/>
                <a:gd name="connsiteY5" fmla="*/ 348706 h 4990489"/>
                <a:gd name="connsiteX6" fmla="*/ 1902739 w 5005953"/>
                <a:gd name="connsiteY6" fmla="*/ 147234 h 4990489"/>
                <a:gd name="connsiteX7" fmla="*/ 1681526 w 5005953"/>
                <a:gd name="connsiteY7" fmla="*/ 0 h 4990489"/>
                <a:gd name="connsiteX8" fmla="*/ 3336374 w 5005953"/>
                <a:gd name="connsiteY8" fmla="*/ 0 h 4990489"/>
                <a:gd name="connsiteX9" fmla="*/ 3320821 w 5005953"/>
                <a:gd name="connsiteY9" fmla="*/ 325433 h 4990489"/>
                <a:gd name="connsiteX10" fmla="*/ 2801604 w 5005953"/>
                <a:gd name="connsiteY10" fmla="*/ 317644 h 4990489"/>
                <a:gd name="connsiteX11" fmla="*/ 2793866 w 5005953"/>
                <a:gd name="connsiteY11" fmla="*/ 2216448 h 4990489"/>
                <a:gd name="connsiteX12" fmla="*/ 4676968 w 5005953"/>
                <a:gd name="connsiteY12" fmla="*/ 2208404 h 4990489"/>
                <a:gd name="connsiteX13" fmla="*/ 4669184 w 5005953"/>
                <a:gd name="connsiteY13" fmla="*/ 1658190 h 4990489"/>
                <a:gd name="connsiteX14" fmla="*/ 5005953 w 5005953"/>
                <a:gd name="connsiteY14" fmla="*/ 1665955 h 4990489"/>
                <a:gd name="connsiteX15" fmla="*/ 5005953 w 5005953"/>
                <a:gd name="connsiteY15" fmla="*/ 3326675 h 4990489"/>
                <a:gd name="connsiteX16" fmla="*/ 4661438 w 5005953"/>
                <a:gd name="connsiteY16" fmla="*/ 3301139 h 4990489"/>
                <a:gd name="connsiteX17" fmla="*/ 4669203 w 5005953"/>
                <a:gd name="connsiteY17" fmla="*/ 2781860 h 4990489"/>
                <a:gd name="connsiteX18" fmla="*/ 2793865 w 5005953"/>
                <a:gd name="connsiteY18" fmla="*/ 2805174 h 4990489"/>
                <a:gd name="connsiteX19" fmla="*/ 2793908 w 5005953"/>
                <a:gd name="connsiteY19" fmla="*/ 4649786 h 4990489"/>
                <a:gd name="connsiteX20" fmla="*/ 3328620 w 5005953"/>
                <a:gd name="connsiteY20" fmla="*/ 4649786 h 4990489"/>
                <a:gd name="connsiteX21" fmla="*/ 3328602 w 5005953"/>
                <a:gd name="connsiteY21" fmla="*/ 4990489 h 4990489"/>
                <a:gd name="connsiteX22" fmla="*/ 1685747 w 5005953"/>
                <a:gd name="connsiteY22" fmla="*/ 4990489 h 4990489"/>
                <a:gd name="connsiteX23" fmla="*/ 1670276 w 5005953"/>
                <a:gd name="connsiteY23" fmla="*/ 4649491 h 4990489"/>
                <a:gd name="connsiteX24" fmla="*/ 2197246 w 5005953"/>
                <a:gd name="connsiteY24" fmla="*/ 4664992 h 4990489"/>
                <a:gd name="connsiteX25" fmla="*/ 2212733 w 5005953"/>
                <a:gd name="connsiteY25" fmla="*/ 2766440 h 4990489"/>
                <a:gd name="connsiteX26" fmla="*/ 345139 w 5005953"/>
                <a:gd name="connsiteY26" fmla="*/ 2805191 h 4990489"/>
                <a:gd name="connsiteX27" fmla="*/ 333868 w 5005953"/>
                <a:gd name="connsiteY27" fmla="*/ 3301142 h 4990489"/>
                <a:gd name="connsiteX28" fmla="*/ 0 w 5005953"/>
                <a:gd name="connsiteY28" fmla="*/ 3311177 h 4990489"/>
                <a:gd name="connsiteX0" fmla="*/ 0 w 5005953"/>
                <a:gd name="connsiteY0" fmla="*/ 3311177 h 4990489"/>
                <a:gd name="connsiteX1" fmla="*/ 11928 w 5005953"/>
                <a:gd name="connsiteY1" fmla="*/ 1681562 h 4990489"/>
                <a:gd name="connsiteX2" fmla="*/ 337408 w 5005953"/>
                <a:gd name="connsiteY2" fmla="*/ 1673819 h 4990489"/>
                <a:gd name="connsiteX3" fmla="*/ 360676 w 5005953"/>
                <a:gd name="connsiteY3" fmla="*/ 2193022 h 4990489"/>
                <a:gd name="connsiteX4" fmla="*/ 2220530 w 5005953"/>
                <a:gd name="connsiteY4" fmla="*/ 2208512 h 4990489"/>
                <a:gd name="connsiteX5" fmla="*/ 2220462 w 5005953"/>
                <a:gd name="connsiteY5" fmla="*/ 348706 h 4990489"/>
                <a:gd name="connsiteX6" fmla="*/ 1701251 w 5005953"/>
                <a:gd name="connsiteY6" fmla="*/ 348713 h 4990489"/>
                <a:gd name="connsiteX7" fmla="*/ 1681526 w 5005953"/>
                <a:gd name="connsiteY7" fmla="*/ 0 h 4990489"/>
                <a:gd name="connsiteX8" fmla="*/ 3336374 w 5005953"/>
                <a:gd name="connsiteY8" fmla="*/ 0 h 4990489"/>
                <a:gd name="connsiteX9" fmla="*/ 3320821 w 5005953"/>
                <a:gd name="connsiteY9" fmla="*/ 325433 h 4990489"/>
                <a:gd name="connsiteX10" fmla="*/ 2801604 w 5005953"/>
                <a:gd name="connsiteY10" fmla="*/ 317644 h 4990489"/>
                <a:gd name="connsiteX11" fmla="*/ 2793866 w 5005953"/>
                <a:gd name="connsiteY11" fmla="*/ 2216448 h 4990489"/>
                <a:gd name="connsiteX12" fmla="*/ 4676968 w 5005953"/>
                <a:gd name="connsiteY12" fmla="*/ 2208404 h 4990489"/>
                <a:gd name="connsiteX13" fmla="*/ 4669184 w 5005953"/>
                <a:gd name="connsiteY13" fmla="*/ 1658190 h 4990489"/>
                <a:gd name="connsiteX14" fmla="*/ 5005953 w 5005953"/>
                <a:gd name="connsiteY14" fmla="*/ 1665955 h 4990489"/>
                <a:gd name="connsiteX15" fmla="*/ 5005953 w 5005953"/>
                <a:gd name="connsiteY15" fmla="*/ 3326675 h 4990489"/>
                <a:gd name="connsiteX16" fmla="*/ 4661438 w 5005953"/>
                <a:gd name="connsiteY16" fmla="*/ 3301139 h 4990489"/>
                <a:gd name="connsiteX17" fmla="*/ 4669203 w 5005953"/>
                <a:gd name="connsiteY17" fmla="*/ 2781860 h 4990489"/>
                <a:gd name="connsiteX18" fmla="*/ 2793865 w 5005953"/>
                <a:gd name="connsiteY18" fmla="*/ 2805174 h 4990489"/>
                <a:gd name="connsiteX19" fmla="*/ 2793908 w 5005953"/>
                <a:gd name="connsiteY19" fmla="*/ 4649786 h 4990489"/>
                <a:gd name="connsiteX20" fmla="*/ 3328620 w 5005953"/>
                <a:gd name="connsiteY20" fmla="*/ 4649786 h 4990489"/>
                <a:gd name="connsiteX21" fmla="*/ 3328602 w 5005953"/>
                <a:gd name="connsiteY21" fmla="*/ 4990489 h 4990489"/>
                <a:gd name="connsiteX22" fmla="*/ 1685747 w 5005953"/>
                <a:gd name="connsiteY22" fmla="*/ 4990489 h 4990489"/>
                <a:gd name="connsiteX23" fmla="*/ 1670276 w 5005953"/>
                <a:gd name="connsiteY23" fmla="*/ 4649491 h 4990489"/>
                <a:gd name="connsiteX24" fmla="*/ 2197246 w 5005953"/>
                <a:gd name="connsiteY24" fmla="*/ 4664992 h 4990489"/>
                <a:gd name="connsiteX25" fmla="*/ 2212733 w 5005953"/>
                <a:gd name="connsiteY25" fmla="*/ 2766440 h 4990489"/>
                <a:gd name="connsiteX26" fmla="*/ 345139 w 5005953"/>
                <a:gd name="connsiteY26" fmla="*/ 2805191 h 4990489"/>
                <a:gd name="connsiteX27" fmla="*/ 333868 w 5005953"/>
                <a:gd name="connsiteY27" fmla="*/ 3301142 h 4990489"/>
                <a:gd name="connsiteX28" fmla="*/ 0 w 5005953"/>
                <a:gd name="connsiteY28" fmla="*/ 3311177 h 4990489"/>
                <a:gd name="connsiteX0" fmla="*/ 0 w 5005953"/>
                <a:gd name="connsiteY0" fmla="*/ 3311177 h 4990489"/>
                <a:gd name="connsiteX1" fmla="*/ 11928 w 5005953"/>
                <a:gd name="connsiteY1" fmla="*/ 1681562 h 4990489"/>
                <a:gd name="connsiteX2" fmla="*/ 337408 w 5005953"/>
                <a:gd name="connsiteY2" fmla="*/ 1673819 h 4990489"/>
                <a:gd name="connsiteX3" fmla="*/ 360676 w 5005953"/>
                <a:gd name="connsiteY3" fmla="*/ 2193022 h 4990489"/>
                <a:gd name="connsiteX4" fmla="*/ 2220530 w 5005953"/>
                <a:gd name="connsiteY4" fmla="*/ 2208512 h 4990489"/>
                <a:gd name="connsiteX5" fmla="*/ 2220462 w 5005953"/>
                <a:gd name="connsiteY5" fmla="*/ 348706 h 4990489"/>
                <a:gd name="connsiteX6" fmla="*/ 1701251 w 5005953"/>
                <a:gd name="connsiteY6" fmla="*/ 348713 h 4990489"/>
                <a:gd name="connsiteX7" fmla="*/ 1681526 w 5005953"/>
                <a:gd name="connsiteY7" fmla="*/ 0 h 4990489"/>
                <a:gd name="connsiteX8" fmla="*/ 3336374 w 5005953"/>
                <a:gd name="connsiteY8" fmla="*/ 0 h 4990489"/>
                <a:gd name="connsiteX9" fmla="*/ 3320821 w 5005953"/>
                <a:gd name="connsiteY9" fmla="*/ 325433 h 4990489"/>
                <a:gd name="connsiteX10" fmla="*/ 2801604 w 5005953"/>
                <a:gd name="connsiteY10" fmla="*/ 317644 h 4990489"/>
                <a:gd name="connsiteX11" fmla="*/ 2793866 w 5005953"/>
                <a:gd name="connsiteY11" fmla="*/ 2216448 h 4990489"/>
                <a:gd name="connsiteX12" fmla="*/ 4676968 w 5005953"/>
                <a:gd name="connsiteY12" fmla="*/ 2208404 h 4990489"/>
                <a:gd name="connsiteX13" fmla="*/ 4669184 w 5005953"/>
                <a:gd name="connsiteY13" fmla="*/ 1658190 h 4990489"/>
                <a:gd name="connsiteX14" fmla="*/ 5005953 w 5005953"/>
                <a:gd name="connsiteY14" fmla="*/ 1665955 h 4990489"/>
                <a:gd name="connsiteX15" fmla="*/ 5005953 w 5005953"/>
                <a:gd name="connsiteY15" fmla="*/ 3326675 h 4990489"/>
                <a:gd name="connsiteX16" fmla="*/ 4661438 w 5005953"/>
                <a:gd name="connsiteY16" fmla="*/ 3301139 h 4990489"/>
                <a:gd name="connsiteX17" fmla="*/ 4669203 w 5005953"/>
                <a:gd name="connsiteY17" fmla="*/ 2781860 h 4990489"/>
                <a:gd name="connsiteX18" fmla="*/ 2793865 w 5005953"/>
                <a:gd name="connsiteY18" fmla="*/ 2805174 h 4990489"/>
                <a:gd name="connsiteX19" fmla="*/ 2793908 w 5005953"/>
                <a:gd name="connsiteY19" fmla="*/ 4649786 h 4990489"/>
                <a:gd name="connsiteX20" fmla="*/ 3328620 w 5005953"/>
                <a:gd name="connsiteY20" fmla="*/ 4649786 h 4990489"/>
                <a:gd name="connsiteX21" fmla="*/ 3328602 w 5005953"/>
                <a:gd name="connsiteY21" fmla="*/ 4990489 h 4990489"/>
                <a:gd name="connsiteX22" fmla="*/ 1685747 w 5005953"/>
                <a:gd name="connsiteY22" fmla="*/ 4990489 h 4990489"/>
                <a:gd name="connsiteX23" fmla="*/ 1670276 w 5005953"/>
                <a:gd name="connsiteY23" fmla="*/ 4649491 h 4990489"/>
                <a:gd name="connsiteX24" fmla="*/ 2197246 w 5005953"/>
                <a:gd name="connsiteY24" fmla="*/ 4664992 h 4990489"/>
                <a:gd name="connsiteX25" fmla="*/ 2212733 w 5005953"/>
                <a:gd name="connsiteY25" fmla="*/ 2766440 h 4990489"/>
                <a:gd name="connsiteX26" fmla="*/ 345139 w 5005953"/>
                <a:gd name="connsiteY26" fmla="*/ 2805191 h 4990489"/>
                <a:gd name="connsiteX27" fmla="*/ 333868 w 5005953"/>
                <a:gd name="connsiteY27" fmla="*/ 3301142 h 4990489"/>
                <a:gd name="connsiteX28" fmla="*/ 0 w 5005953"/>
                <a:gd name="connsiteY28" fmla="*/ 3311177 h 4990489"/>
                <a:gd name="connsiteX0" fmla="*/ 0 w 5005953"/>
                <a:gd name="connsiteY0" fmla="*/ 3311177 h 4990489"/>
                <a:gd name="connsiteX1" fmla="*/ 11928 w 5005953"/>
                <a:gd name="connsiteY1" fmla="*/ 1681562 h 4990489"/>
                <a:gd name="connsiteX2" fmla="*/ 337408 w 5005953"/>
                <a:gd name="connsiteY2" fmla="*/ 1673819 h 4990489"/>
                <a:gd name="connsiteX3" fmla="*/ 360676 w 5005953"/>
                <a:gd name="connsiteY3" fmla="*/ 2193022 h 4990489"/>
                <a:gd name="connsiteX4" fmla="*/ 2220530 w 5005953"/>
                <a:gd name="connsiteY4" fmla="*/ 2208512 h 4990489"/>
                <a:gd name="connsiteX5" fmla="*/ 2220462 w 5005953"/>
                <a:gd name="connsiteY5" fmla="*/ 348706 h 4990489"/>
                <a:gd name="connsiteX6" fmla="*/ 1701251 w 5005953"/>
                <a:gd name="connsiteY6" fmla="*/ 348713 h 4990489"/>
                <a:gd name="connsiteX7" fmla="*/ 1681526 w 5005953"/>
                <a:gd name="connsiteY7" fmla="*/ 0 h 4990489"/>
                <a:gd name="connsiteX8" fmla="*/ 3336374 w 5005953"/>
                <a:gd name="connsiteY8" fmla="*/ 0 h 4990489"/>
                <a:gd name="connsiteX9" fmla="*/ 3320821 w 5005953"/>
                <a:gd name="connsiteY9" fmla="*/ 325433 h 4990489"/>
                <a:gd name="connsiteX10" fmla="*/ 2801604 w 5005953"/>
                <a:gd name="connsiteY10" fmla="*/ 317644 h 4990489"/>
                <a:gd name="connsiteX11" fmla="*/ 2793866 w 5005953"/>
                <a:gd name="connsiteY11" fmla="*/ 2216448 h 4990489"/>
                <a:gd name="connsiteX12" fmla="*/ 4676968 w 5005953"/>
                <a:gd name="connsiteY12" fmla="*/ 2208404 h 4990489"/>
                <a:gd name="connsiteX13" fmla="*/ 4669184 w 5005953"/>
                <a:gd name="connsiteY13" fmla="*/ 1658190 h 4990489"/>
                <a:gd name="connsiteX14" fmla="*/ 5005953 w 5005953"/>
                <a:gd name="connsiteY14" fmla="*/ 1665955 h 4990489"/>
                <a:gd name="connsiteX15" fmla="*/ 5005953 w 5005953"/>
                <a:gd name="connsiteY15" fmla="*/ 3326675 h 4990489"/>
                <a:gd name="connsiteX16" fmla="*/ 4661438 w 5005953"/>
                <a:gd name="connsiteY16" fmla="*/ 3301139 h 4990489"/>
                <a:gd name="connsiteX17" fmla="*/ 4669203 w 5005953"/>
                <a:gd name="connsiteY17" fmla="*/ 2781860 h 4990489"/>
                <a:gd name="connsiteX18" fmla="*/ 2793865 w 5005953"/>
                <a:gd name="connsiteY18" fmla="*/ 2805174 h 4990489"/>
                <a:gd name="connsiteX19" fmla="*/ 2793908 w 5005953"/>
                <a:gd name="connsiteY19" fmla="*/ 4649786 h 4990489"/>
                <a:gd name="connsiteX20" fmla="*/ 3328620 w 5005953"/>
                <a:gd name="connsiteY20" fmla="*/ 4649786 h 4990489"/>
                <a:gd name="connsiteX21" fmla="*/ 3328602 w 5005953"/>
                <a:gd name="connsiteY21" fmla="*/ 4990489 h 4990489"/>
                <a:gd name="connsiteX22" fmla="*/ 1685747 w 5005953"/>
                <a:gd name="connsiteY22" fmla="*/ 4990489 h 4990489"/>
                <a:gd name="connsiteX23" fmla="*/ 1670276 w 5005953"/>
                <a:gd name="connsiteY23" fmla="*/ 4649491 h 4990489"/>
                <a:gd name="connsiteX24" fmla="*/ 2197246 w 5005953"/>
                <a:gd name="connsiteY24" fmla="*/ 4664992 h 4990489"/>
                <a:gd name="connsiteX25" fmla="*/ 2212733 w 5005953"/>
                <a:gd name="connsiteY25" fmla="*/ 2766440 h 4990489"/>
                <a:gd name="connsiteX26" fmla="*/ 345139 w 5005953"/>
                <a:gd name="connsiteY26" fmla="*/ 2805191 h 4990489"/>
                <a:gd name="connsiteX27" fmla="*/ 333868 w 5005953"/>
                <a:gd name="connsiteY27" fmla="*/ 3301142 h 4990489"/>
                <a:gd name="connsiteX28" fmla="*/ 0 w 5005953"/>
                <a:gd name="connsiteY28" fmla="*/ 3311177 h 4990489"/>
                <a:gd name="connsiteX0" fmla="*/ 0 w 5005953"/>
                <a:gd name="connsiteY0" fmla="*/ 3311177 h 4990489"/>
                <a:gd name="connsiteX1" fmla="*/ 11928 w 5005953"/>
                <a:gd name="connsiteY1" fmla="*/ 1681562 h 4990489"/>
                <a:gd name="connsiteX2" fmla="*/ 337408 w 5005953"/>
                <a:gd name="connsiteY2" fmla="*/ 1673819 h 4990489"/>
                <a:gd name="connsiteX3" fmla="*/ 352208 w 5005953"/>
                <a:gd name="connsiteY3" fmla="*/ 2208263 h 4990489"/>
                <a:gd name="connsiteX4" fmla="*/ 2220530 w 5005953"/>
                <a:gd name="connsiteY4" fmla="*/ 2208512 h 4990489"/>
                <a:gd name="connsiteX5" fmla="*/ 2220462 w 5005953"/>
                <a:gd name="connsiteY5" fmla="*/ 348706 h 4990489"/>
                <a:gd name="connsiteX6" fmla="*/ 1701251 w 5005953"/>
                <a:gd name="connsiteY6" fmla="*/ 348713 h 4990489"/>
                <a:gd name="connsiteX7" fmla="*/ 1681526 w 5005953"/>
                <a:gd name="connsiteY7" fmla="*/ 0 h 4990489"/>
                <a:gd name="connsiteX8" fmla="*/ 3336374 w 5005953"/>
                <a:gd name="connsiteY8" fmla="*/ 0 h 4990489"/>
                <a:gd name="connsiteX9" fmla="*/ 3320821 w 5005953"/>
                <a:gd name="connsiteY9" fmla="*/ 325433 h 4990489"/>
                <a:gd name="connsiteX10" fmla="*/ 2801604 w 5005953"/>
                <a:gd name="connsiteY10" fmla="*/ 317644 h 4990489"/>
                <a:gd name="connsiteX11" fmla="*/ 2793866 w 5005953"/>
                <a:gd name="connsiteY11" fmla="*/ 2216448 h 4990489"/>
                <a:gd name="connsiteX12" fmla="*/ 4676968 w 5005953"/>
                <a:gd name="connsiteY12" fmla="*/ 2208404 h 4990489"/>
                <a:gd name="connsiteX13" fmla="*/ 4669184 w 5005953"/>
                <a:gd name="connsiteY13" fmla="*/ 1658190 h 4990489"/>
                <a:gd name="connsiteX14" fmla="*/ 5005953 w 5005953"/>
                <a:gd name="connsiteY14" fmla="*/ 1665955 h 4990489"/>
                <a:gd name="connsiteX15" fmla="*/ 5005953 w 5005953"/>
                <a:gd name="connsiteY15" fmla="*/ 3326675 h 4990489"/>
                <a:gd name="connsiteX16" fmla="*/ 4661438 w 5005953"/>
                <a:gd name="connsiteY16" fmla="*/ 3301139 h 4990489"/>
                <a:gd name="connsiteX17" fmla="*/ 4669203 w 5005953"/>
                <a:gd name="connsiteY17" fmla="*/ 2781860 h 4990489"/>
                <a:gd name="connsiteX18" fmla="*/ 2793865 w 5005953"/>
                <a:gd name="connsiteY18" fmla="*/ 2805174 h 4990489"/>
                <a:gd name="connsiteX19" fmla="*/ 2793908 w 5005953"/>
                <a:gd name="connsiteY19" fmla="*/ 4649786 h 4990489"/>
                <a:gd name="connsiteX20" fmla="*/ 3328620 w 5005953"/>
                <a:gd name="connsiteY20" fmla="*/ 4649786 h 4990489"/>
                <a:gd name="connsiteX21" fmla="*/ 3328602 w 5005953"/>
                <a:gd name="connsiteY21" fmla="*/ 4990489 h 4990489"/>
                <a:gd name="connsiteX22" fmla="*/ 1685747 w 5005953"/>
                <a:gd name="connsiteY22" fmla="*/ 4990489 h 4990489"/>
                <a:gd name="connsiteX23" fmla="*/ 1670276 w 5005953"/>
                <a:gd name="connsiteY23" fmla="*/ 4649491 h 4990489"/>
                <a:gd name="connsiteX24" fmla="*/ 2197246 w 5005953"/>
                <a:gd name="connsiteY24" fmla="*/ 4664992 h 4990489"/>
                <a:gd name="connsiteX25" fmla="*/ 2212733 w 5005953"/>
                <a:gd name="connsiteY25" fmla="*/ 2766440 h 4990489"/>
                <a:gd name="connsiteX26" fmla="*/ 345139 w 5005953"/>
                <a:gd name="connsiteY26" fmla="*/ 2805191 h 4990489"/>
                <a:gd name="connsiteX27" fmla="*/ 333868 w 5005953"/>
                <a:gd name="connsiteY27" fmla="*/ 3301142 h 4990489"/>
                <a:gd name="connsiteX28" fmla="*/ 0 w 5005953"/>
                <a:gd name="connsiteY28" fmla="*/ 3311177 h 4990489"/>
                <a:gd name="connsiteX0" fmla="*/ 0 w 5005953"/>
                <a:gd name="connsiteY0" fmla="*/ 3311177 h 4990489"/>
                <a:gd name="connsiteX1" fmla="*/ 11928 w 5005953"/>
                <a:gd name="connsiteY1" fmla="*/ 1681562 h 4990489"/>
                <a:gd name="connsiteX2" fmla="*/ 356036 w 5005953"/>
                <a:gd name="connsiteY2" fmla="*/ 1683979 h 4990489"/>
                <a:gd name="connsiteX3" fmla="*/ 352208 w 5005953"/>
                <a:gd name="connsiteY3" fmla="*/ 2208263 h 4990489"/>
                <a:gd name="connsiteX4" fmla="*/ 2220530 w 5005953"/>
                <a:gd name="connsiteY4" fmla="*/ 2208512 h 4990489"/>
                <a:gd name="connsiteX5" fmla="*/ 2220462 w 5005953"/>
                <a:gd name="connsiteY5" fmla="*/ 348706 h 4990489"/>
                <a:gd name="connsiteX6" fmla="*/ 1701251 w 5005953"/>
                <a:gd name="connsiteY6" fmla="*/ 348713 h 4990489"/>
                <a:gd name="connsiteX7" fmla="*/ 1681526 w 5005953"/>
                <a:gd name="connsiteY7" fmla="*/ 0 h 4990489"/>
                <a:gd name="connsiteX8" fmla="*/ 3336374 w 5005953"/>
                <a:gd name="connsiteY8" fmla="*/ 0 h 4990489"/>
                <a:gd name="connsiteX9" fmla="*/ 3320821 w 5005953"/>
                <a:gd name="connsiteY9" fmla="*/ 325433 h 4990489"/>
                <a:gd name="connsiteX10" fmla="*/ 2801604 w 5005953"/>
                <a:gd name="connsiteY10" fmla="*/ 317644 h 4990489"/>
                <a:gd name="connsiteX11" fmla="*/ 2793866 w 5005953"/>
                <a:gd name="connsiteY11" fmla="*/ 2216448 h 4990489"/>
                <a:gd name="connsiteX12" fmla="*/ 4676968 w 5005953"/>
                <a:gd name="connsiteY12" fmla="*/ 2208404 h 4990489"/>
                <a:gd name="connsiteX13" fmla="*/ 4669184 w 5005953"/>
                <a:gd name="connsiteY13" fmla="*/ 1658190 h 4990489"/>
                <a:gd name="connsiteX14" fmla="*/ 5005953 w 5005953"/>
                <a:gd name="connsiteY14" fmla="*/ 1665955 h 4990489"/>
                <a:gd name="connsiteX15" fmla="*/ 5005953 w 5005953"/>
                <a:gd name="connsiteY15" fmla="*/ 3326675 h 4990489"/>
                <a:gd name="connsiteX16" fmla="*/ 4661438 w 5005953"/>
                <a:gd name="connsiteY16" fmla="*/ 3301139 h 4990489"/>
                <a:gd name="connsiteX17" fmla="*/ 4669203 w 5005953"/>
                <a:gd name="connsiteY17" fmla="*/ 2781860 h 4990489"/>
                <a:gd name="connsiteX18" fmla="*/ 2793865 w 5005953"/>
                <a:gd name="connsiteY18" fmla="*/ 2805174 h 4990489"/>
                <a:gd name="connsiteX19" fmla="*/ 2793908 w 5005953"/>
                <a:gd name="connsiteY19" fmla="*/ 4649786 h 4990489"/>
                <a:gd name="connsiteX20" fmla="*/ 3328620 w 5005953"/>
                <a:gd name="connsiteY20" fmla="*/ 4649786 h 4990489"/>
                <a:gd name="connsiteX21" fmla="*/ 3328602 w 5005953"/>
                <a:gd name="connsiteY21" fmla="*/ 4990489 h 4990489"/>
                <a:gd name="connsiteX22" fmla="*/ 1685747 w 5005953"/>
                <a:gd name="connsiteY22" fmla="*/ 4990489 h 4990489"/>
                <a:gd name="connsiteX23" fmla="*/ 1670276 w 5005953"/>
                <a:gd name="connsiteY23" fmla="*/ 4649491 h 4990489"/>
                <a:gd name="connsiteX24" fmla="*/ 2197246 w 5005953"/>
                <a:gd name="connsiteY24" fmla="*/ 4664992 h 4990489"/>
                <a:gd name="connsiteX25" fmla="*/ 2212733 w 5005953"/>
                <a:gd name="connsiteY25" fmla="*/ 2766440 h 4990489"/>
                <a:gd name="connsiteX26" fmla="*/ 345139 w 5005953"/>
                <a:gd name="connsiteY26" fmla="*/ 2805191 h 4990489"/>
                <a:gd name="connsiteX27" fmla="*/ 333868 w 5005953"/>
                <a:gd name="connsiteY27" fmla="*/ 3301142 h 4990489"/>
                <a:gd name="connsiteX28" fmla="*/ 0 w 5005953"/>
                <a:gd name="connsiteY28" fmla="*/ 3311177 h 4990489"/>
                <a:gd name="connsiteX0" fmla="*/ 0 w 5005953"/>
                <a:gd name="connsiteY0" fmla="*/ 3311177 h 4990489"/>
                <a:gd name="connsiteX1" fmla="*/ 11928 w 5005953"/>
                <a:gd name="connsiteY1" fmla="*/ 1681562 h 4990489"/>
                <a:gd name="connsiteX2" fmla="*/ 350955 w 5005953"/>
                <a:gd name="connsiteY2" fmla="*/ 1678899 h 4990489"/>
                <a:gd name="connsiteX3" fmla="*/ 352208 w 5005953"/>
                <a:gd name="connsiteY3" fmla="*/ 2208263 h 4990489"/>
                <a:gd name="connsiteX4" fmla="*/ 2220530 w 5005953"/>
                <a:gd name="connsiteY4" fmla="*/ 2208512 h 4990489"/>
                <a:gd name="connsiteX5" fmla="*/ 2220462 w 5005953"/>
                <a:gd name="connsiteY5" fmla="*/ 348706 h 4990489"/>
                <a:gd name="connsiteX6" fmla="*/ 1701251 w 5005953"/>
                <a:gd name="connsiteY6" fmla="*/ 348713 h 4990489"/>
                <a:gd name="connsiteX7" fmla="*/ 1681526 w 5005953"/>
                <a:gd name="connsiteY7" fmla="*/ 0 h 4990489"/>
                <a:gd name="connsiteX8" fmla="*/ 3336374 w 5005953"/>
                <a:gd name="connsiteY8" fmla="*/ 0 h 4990489"/>
                <a:gd name="connsiteX9" fmla="*/ 3320821 w 5005953"/>
                <a:gd name="connsiteY9" fmla="*/ 325433 h 4990489"/>
                <a:gd name="connsiteX10" fmla="*/ 2801604 w 5005953"/>
                <a:gd name="connsiteY10" fmla="*/ 317644 h 4990489"/>
                <a:gd name="connsiteX11" fmla="*/ 2793866 w 5005953"/>
                <a:gd name="connsiteY11" fmla="*/ 2216448 h 4990489"/>
                <a:gd name="connsiteX12" fmla="*/ 4676968 w 5005953"/>
                <a:gd name="connsiteY12" fmla="*/ 2208404 h 4990489"/>
                <a:gd name="connsiteX13" fmla="*/ 4669184 w 5005953"/>
                <a:gd name="connsiteY13" fmla="*/ 1658190 h 4990489"/>
                <a:gd name="connsiteX14" fmla="*/ 5005953 w 5005953"/>
                <a:gd name="connsiteY14" fmla="*/ 1665955 h 4990489"/>
                <a:gd name="connsiteX15" fmla="*/ 5005953 w 5005953"/>
                <a:gd name="connsiteY15" fmla="*/ 3326675 h 4990489"/>
                <a:gd name="connsiteX16" fmla="*/ 4661438 w 5005953"/>
                <a:gd name="connsiteY16" fmla="*/ 3301139 h 4990489"/>
                <a:gd name="connsiteX17" fmla="*/ 4669203 w 5005953"/>
                <a:gd name="connsiteY17" fmla="*/ 2781860 h 4990489"/>
                <a:gd name="connsiteX18" fmla="*/ 2793865 w 5005953"/>
                <a:gd name="connsiteY18" fmla="*/ 2805174 h 4990489"/>
                <a:gd name="connsiteX19" fmla="*/ 2793908 w 5005953"/>
                <a:gd name="connsiteY19" fmla="*/ 4649786 h 4990489"/>
                <a:gd name="connsiteX20" fmla="*/ 3328620 w 5005953"/>
                <a:gd name="connsiteY20" fmla="*/ 4649786 h 4990489"/>
                <a:gd name="connsiteX21" fmla="*/ 3328602 w 5005953"/>
                <a:gd name="connsiteY21" fmla="*/ 4990489 h 4990489"/>
                <a:gd name="connsiteX22" fmla="*/ 1685747 w 5005953"/>
                <a:gd name="connsiteY22" fmla="*/ 4990489 h 4990489"/>
                <a:gd name="connsiteX23" fmla="*/ 1670276 w 5005953"/>
                <a:gd name="connsiteY23" fmla="*/ 4649491 h 4990489"/>
                <a:gd name="connsiteX24" fmla="*/ 2197246 w 5005953"/>
                <a:gd name="connsiteY24" fmla="*/ 4664992 h 4990489"/>
                <a:gd name="connsiteX25" fmla="*/ 2212733 w 5005953"/>
                <a:gd name="connsiteY25" fmla="*/ 2766440 h 4990489"/>
                <a:gd name="connsiteX26" fmla="*/ 345139 w 5005953"/>
                <a:gd name="connsiteY26" fmla="*/ 2805191 h 4990489"/>
                <a:gd name="connsiteX27" fmla="*/ 333868 w 5005953"/>
                <a:gd name="connsiteY27" fmla="*/ 3301142 h 4990489"/>
                <a:gd name="connsiteX28" fmla="*/ 0 w 5005953"/>
                <a:gd name="connsiteY28" fmla="*/ 3311177 h 4990489"/>
                <a:gd name="connsiteX0" fmla="*/ 0 w 5005953"/>
                <a:gd name="connsiteY0" fmla="*/ 3311177 h 4990489"/>
                <a:gd name="connsiteX1" fmla="*/ 11928 w 5005953"/>
                <a:gd name="connsiteY1" fmla="*/ 1681562 h 4990489"/>
                <a:gd name="connsiteX2" fmla="*/ 350955 w 5005953"/>
                <a:gd name="connsiteY2" fmla="*/ 1678899 h 4990489"/>
                <a:gd name="connsiteX3" fmla="*/ 352208 w 5005953"/>
                <a:gd name="connsiteY3" fmla="*/ 2208263 h 4990489"/>
                <a:gd name="connsiteX4" fmla="*/ 2220530 w 5005953"/>
                <a:gd name="connsiteY4" fmla="*/ 2208512 h 4990489"/>
                <a:gd name="connsiteX5" fmla="*/ 2220462 w 5005953"/>
                <a:gd name="connsiteY5" fmla="*/ 348706 h 4990489"/>
                <a:gd name="connsiteX6" fmla="*/ 1701251 w 5005953"/>
                <a:gd name="connsiteY6" fmla="*/ 348713 h 4990489"/>
                <a:gd name="connsiteX7" fmla="*/ 1681526 w 5005953"/>
                <a:gd name="connsiteY7" fmla="*/ 0 h 4990489"/>
                <a:gd name="connsiteX8" fmla="*/ 3336374 w 5005953"/>
                <a:gd name="connsiteY8" fmla="*/ 0 h 4990489"/>
                <a:gd name="connsiteX9" fmla="*/ 3320821 w 5005953"/>
                <a:gd name="connsiteY9" fmla="*/ 325433 h 4990489"/>
                <a:gd name="connsiteX10" fmla="*/ 2801604 w 5005953"/>
                <a:gd name="connsiteY10" fmla="*/ 317644 h 4990489"/>
                <a:gd name="connsiteX11" fmla="*/ 2793866 w 5005953"/>
                <a:gd name="connsiteY11" fmla="*/ 2216448 h 4990489"/>
                <a:gd name="connsiteX12" fmla="*/ 4676968 w 5005953"/>
                <a:gd name="connsiteY12" fmla="*/ 2208404 h 4990489"/>
                <a:gd name="connsiteX13" fmla="*/ 4669184 w 5005953"/>
                <a:gd name="connsiteY13" fmla="*/ 1658190 h 4990489"/>
                <a:gd name="connsiteX14" fmla="*/ 5005953 w 5005953"/>
                <a:gd name="connsiteY14" fmla="*/ 1665955 h 4990489"/>
                <a:gd name="connsiteX15" fmla="*/ 5005953 w 5005953"/>
                <a:gd name="connsiteY15" fmla="*/ 3326675 h 4990489"/>
                <a:gd name="connsiteX16" fmla="*/ 4661438 w 5005953"/>
                <a:gd name="connsiteY16" fmla="*/ 3301139 h 4990489"/>
                <a:gd name="connsiteX17" fmla="*/ 4669203 w 5005953"/>
                <a:gd name="connsiteY17" fmla="*/ 2781860 h 4990489"/>
                <a:gd name="connsiteX18" fmla="*/ 2793865 w 5005953"/>
                <a:gd name="connsiteY18" fmla="*/ 2805174 h 4990489"/>
                <a:gd name="connsiteX19" fmla="*/ 2793908 w 5005953"/>
                <a:gd name="connsiteY19" fmla="*/ 4649786 h 4990489"/>
                <a:gd name="connsiteX20" fmla="*/ 3328620 w 5005953"/>
                <a:gd name="connsiteY20" fmla="*/ 4649786 h 4990489"/>
                <a:gd name="connsiteX21" fmla="*/ 3328602 w 5005953"/>
                <a:gd name="connsiteY21" fmla="*/ 4990489 h 4990489"/>
                <a:gd name="connsiteX22" fmla="*/ 1685747 w 5005953"/>
                <a:gd name="connsiteY22" fmla="*/ 4990489 h 4990489"/>
                <a:gd name="connsiteX23" fmla="*/ 1670276 w 5005953"/>
                <a:gd name="connsiteY23" fmla="*/ 4649491 h 4990489"/>
                <a:gd name="connsiteX24" fmla="*/ 2197246 w 5005953"/>
                <a:gd name="connsiteY24" fmla="*/ 4664992 h 4990489"/>
                <a:gd name="connsiteX25" fmla="*/ 2212733 w 5005953"/>
                <a:gd name="connsiteY25" fmla="*/ 2766440 h 4990489"/>
                <a:gd name="connsiteX26" fmla="*/ 345139 w 5005953"/>
                <a:gd name="connsiteY26" fmla="*/ 2805191 h 4990489"/>
                <a:gd name="connsiteX27" fmla="*/ 333868 w 5005953"/>
                <a:gd name="connsiteY27" fmla="*/ 3301142 h 4990489"/>
                <a:gd name="connsiteX28" fmla="*/ 0 w 5005953"/>
                <a:gd name="connsiteY28" fmla="*/ 3311177 h 4990489"/>
                <a:gd name="connsiteX0" fmla="*/ 0 w 4994098"/>
                <a:gd name="connsiteY0" fmla="*/ 3309483 h 4990489"/>
                <a:gd name="connsiteX1" fmla="*/ 73 w 4994098"/>
                <a:gd name="connsiteY1" fmla="*/ 1681562 h 4990489"/>
                <a:gd name="connsiteX2" fmla="*/ 339100 w 4994098"/>
                <a:gd name="connsiteY2" fmla="*/ 1678899 h 4990489"/>
                <a:gd name="connsiteX3" fmla="*/ 340353 w 4994098"/>
                <a:gd name="connsiteY3" fmla="*/ 2208263 h 4990489"/>
                <a:gd name="connsiteX4" fmla="*/ 2208675 w 4994098"/>
                <a:gd name="connsiteY4" fmla="*/ 2208512 h 4990489"/>
                <a:gd name="connsiteX5" fmla="*/ 2208607 w 4994098"/>
                <a:gd name="connsiteY5" fmla="*/ 348706 h 4990489"/>
                <a:gd name="connsiteX6" fmla="*/ 1689396 w 4994098"/>
                <a:gd name="connsiteY6" fmla="*/ 348713 h 4990489"/>
                <a:gd name="connsiteX7" fmla="*/ 1669671 w 4994098"/>
                <a:gd name="connsiteY7" fmla="*/ 0 h 4990489"/>
                <a:gd name="connsiteX8" fmla="*/ 3324519 w 4994098"/>
                <a:gd name="connsiteY8" fmla="*/ 0 h 4990489"/>
                <a:gd name="connsiteX9" fmla="*/ 3308966 w 4994098"/>
                <a:gd name="connsiteY9" fmla="*/ 325433 h 4990489"/>
                <a:gd name="connsiteX10" fmla="*/ 2789749 w 4994098"/>
                <a:gd name="connsiteY10" fmla="*/ 317644 h 4990489"/>
                <a:gd name="connsiteX11" fmla="*/ 2782011 w 4994098"/>
                <a:gd name="connsiteY11" fmla="*/ 2216448 h 4990489"/>
                <a:gd name="connsiteX12" fmla="*/ 4665113 w 4994098"/>
                <a:gd name="connsiteY12" fmla="*/ 2208404 h 4990489"/>
                <a:gd name="connsiteX13" fmla="*/ 4657329 w 4994098"/>
                <a:gd name="connsiteY13" fmla="*/ 1658190 h 4990489"/>
                <a:gd name="connsiteX14" fmla="*/ 4994098 w 4994098"/>
                <a:gd name="connsiteY14" fmla="*/ 1665955 h 4990489"/>
                <a:gd name="connsiteX15" fmla="*/ 4994098 w 4994098"/>
                <a:gd name="connsiteY15" fmla="*/ 3326675 h 4990489"/>
                <a:gd name="connsiteX16" fmla="*/ 4649583 w 4994098"/>
                <a:gd name="connsiteY16" fmla="*/ 3301139 h 4990489"/>
                <a:gd name="connsiteX17" fmla="*/ 4657348 w 4994098"/>
                <a:gd name="connsiteY17" fmla="*/ 2781860 h 4990489"/>
                <a:gd name="connsiteX18" fmla="*/ 2782010 w 4994098"/>
                <a:gd name="connsiteY18" fmla="*/ 2805174 h 4990489"/>
                <a:gd name="connsiteX19" fmla="*/ 2782053 w 4994098"/>
                <a:gd name="connsiteY19" fmla="*/ 4649786 h 4990489"/>
                <a:gd name="connsiteX20" fmla="*/ 3316765 w 4994098"/>
                <a:gd name="connsiteY20" fmla="*/ 4649786 h 4990489"/>
                <a:gd name="connsiteX21" fmla="*/ 3316747 w 4994098"/>
                <a:gd name="connsiteY21" fmla="*/ 4990489 h 4990489"/>
                <a:gd name="connsiteX22" fmla="*/ 1673892 w 4994098"/>
                <a:gd name="connsiteY22" fmla="*/ 4990489 h 4990489"/>
                <a:gd name="connsiteX23" fmla="*/ 1658421 w 4994098"/>
                <a:gd name="connsiteY23" fmla="*/ 4649491 h 4990489"/>
                <a:gd name="connsiteX24" fmla="*/ 2185391 w 4994098"/>
                <a:gd name="connsiteY24" fmla="*/ 4664992 h 4990489"/>
                <a:gd name="connsiteX25" fmla="*/ 2200878 w 4994098"/>
                <a:gd name="connsiteY25" fmla="*/ 2766440 h 4990489"/>
                <a:gd name="connsiteX26" fmla="*/ 333284 w 4994098"/>
                <a:gd name="connsiteY26" fmla="*/ 2805191 h 4990489"/>
                <a:gd name="connsiteX27" fmla="*/ 322013 w 4994098"/>
                <a:gd name="connsiteY27" fmla="*/ 3301142 h 4990489"/>
                <a:gd name="connsiteX28" fmla="*/ 0 w 4994098"/>
                <a:gd name="connsiteY28" fmla="*/ 3309483 h 4990489"/>
                <a:gd name="connsiteX0" fmla="*/ 0 w 4994098"/>
                <a:gd name="connsiteY0" fmla="*/ 3309483 h 4990489"/>
                <a:gd name="connsiteX1" fmla="*/ 73 w 4994098"/>
                <a:gd name="connsiteY1" fmla="*/ 1681562 h 4990489"/>
                <a:gd name="connsiteX2" fmla="*/ 339100 w 4994098"/>
                <a:gd name="connsiteY2" fmla="*/ 1678899 h 4990489"/>
                <a:gd name="connsiteX3" fmla="*/ 340353 w 4994098"/>
                <a:gd name="connsiteY3" fmla="*/ 2208263 h 4990489"/>
                <a:gd name="connsiteX4" fmla="*/ 2208675 w 4994098"/>
                <a:gd name="connsiteY4" fmla="*/ 2208512 h 4990489"/>
                <a:gd name="connsiteX5" fmla="*/ 2208607 w 4994098"/>
                <a:gd name="connsiteY5" fmla="*/ 348706 h 4990489"/>
                <a:gd name="connsiteX6" fmla="*/ 1689396 w 4994098"/>
                <a:gd name="connsiteY6" fmla="*/ 348713 h 4990489"/>
                <a:gd name="connsiteX7" fmla="*/ 1669671 w 4994098"/>
                <a:gd name="connsiteY7" fmla="*/ 0 h 4990489"/>
                <a:gd name="connsiteX8" fmla="*/ 3324519 w 4994098"/>
                <a:gd name="connsiteY8" fmla="*/ 0 h 4990489"/>
                <a:gd name="connsiteX9" fmla="*/ 3308966 w 4994098"/>
                <a:gd name="connsiteY9" fmla="*/ 325433 h 4990489"/>
                <a:gd name="connsiteX10" fmla="*/ 2784668 w 4994098"/>
                <a:gd name="connsiteY10" fmla="*/ 336271 h 4990489"/>
                <a:gd name="connsiteX11" fmla="*/ 2782011 w 4994098"/>
                <a:gd name="connsiteY11" fmla="*/ 2216448 h 4990489"/>
                <a:gd name="connsiteX12" fmla="*/ 4665113 w 4994098"/>
                <a:gd name="connsiteY12" fmla="*/ 2208404 h 4990489"/>
                <a:gd name="connsiteX13" fmla="*/ 4657329 w 4994098"/>
                <a:gd name="connsiteY13" fmla="*/ 1658190 h 4990489"/>
                <a:gd name="connsiteX14" fmla="*/ 4994098 w 4994098"/>
                <a:gd name="connsiteY14" fmla="*/ 1665955 h 4990489"/>
                <a:gd name="connsiteX15" fmla="*/ 4994098 w 4994098"/>
                <a:gd name="connsiteY15" fmla="*/ 3326675 h 4990489"/>
                <a:gd name="connsiteX16" fmla="*/ 4649583 w 4994098"/>
                <a:gd name="connsiteY16" fmla="*/ 3301139 h 4990489"/>
                <a:gd name="connsiteX17" fmla="*/ 4657348 w 4994098"/>
                <a:gd name="connsiteY17" fmla="*/ 2781860 h 4990489"/>
                <a:gd name="connsiteX18" fmla="*/ 2782010 w 4994098"/>
                <a:gd name="connsiteY18" fmla="*/ 2805174 h 4990489"/>
                <a:gd name="connsiteX19" fmla="*/ 2782053 w 4994098"/>
                <a:gd name="connsiteY19" fmla="*/ 4649786 h 4990489"/>
                <a:gd name="connsiteX20" fmla="*/ 3316765 w 4994098"/>
                <a:gd name="connsiteY20" fmla="*/ 4649786 h 4990489"/>
                <a:gd name="connsiteX21" fmla="*/ 3316747 w 4994098"/>
                <a:gd name="connsiteY21" fmla="*/ 4990489 h 4990489"/>
                <a:gd name="connsiteX22" fmla="*/ 1673892 w 4994098"/>
                <a:gd name="connsiteY22" fmla="*/ 4990489 h 4990489"/>
                <a:gd name="connsiteX23" fmla="*/ 1658421 w 4994098"/>
                <a:gd name="connsiteY23" fmla="*/ 4649491 h 4990489"/>
                <a:gd name="connsiteX24" fmla="*/ 2185391 w 4994098"/>
                <a:gd name="connsiteY24" fmla="*/ 4664992 h 4990489"/>
                <a:gd name="connsiteX25" fmla="*/ 2200878 w 4994098"/>
                <a:gd name="connsiteY25" fmla="*/ 2766440 h 4990489"/>
                <a:gd name="connsiteX26" fmla="*/ 333284 w 4994098"/>
                <a:gd name="connsiteY26" fmla="*/ 2805191 h 4990489"/>
                <a:gd name="connsiteX27" fmla="*/ 322013 w 4994098"/>
                <a:gd name="connsiteY27" fmla="*/ 3301142 h 4990489"/>
                <a:gd name="connsiteX28" fmla="*/ 0 w 4994098"/>
                <a:gd name="connsiteY28" fmla="*/ 3309483 h 4990489"/>
                <a:gd name="connsiteX0" fmla="*/ 0 w 4994098"/>
                <a:gd name="connsiteY0" fmla="*/ 3309483 h 4990489"/>
                <a:gd name="connsiteX1" fmla="*/ 73 w 4994098"/>
                <a:gd name="connsiteY1" fmla="*/ 1681562 h 4990489"/>
                <a:gd name="connsiteX2" fmla="*/ 339100 w 4994098"/>
                <a:gd name="connsiteY2" fmla="*/ 1678899 h 4990489"/>
                <a:gd name="connsiteX3" fmla="*/ 340353 w 4994098"/>
                <a:gd name="connsiteY3" fmla="*/ 2208263 h 4990489"/>
                <a:gd name="connsiteX4" fmla="*/ 2208675 w 4994098"/>
                <a:gd name="connsiteY4" fmla="*/ 2208512 h 4990489"/>
                <a:gd name="connsiteX5" fmla="*/ 2208607 w 4994098"/>
                <a:gd name="connsiteY5" fmla="*/ 348706 h 4990489"/>
                <a:gd name="connsiteX6" fmla="*/ 1689396 w 4994098"/>
                <a:gd name="connsiteY6" fmla="*/ 348713 h 4990489"/>
                <a:gd name="connsiteX7" fmla="*/ 1669671 w 4994098"/>
                <a:gd name="connsiteY7" fmla="*/ 0 h 4990489"/>
                <a:gd name="connsiteX8" fmla="*/ 3324519 w 4994098"/>
                <a:gd name="connsiteY8" fmla="*/ 0 h 4990489"/>
                <a:gd name="connsiteX9" fmla="*/ 3308966 w 4994098"/>
                <a:gd name="connsiteY9" fmla="*/ 325433 h 4990489"/>
                <a:gd name="connsiteX10" fmla="*/ 2784668 w 4994098"/>
                <a:gd name="connsiteY10" fmla="*/ 336271 h 4990489"/>
                <a:gd name="connsiteX11" fmla="*/ 2782011 w 4994098"/>
                <a:gd name="connsiteY11" fmla="*/ 2216448 h 4990489"/>
                <a:gd name="connsiteX12" fmla="*/ 4665113 w 4994098"/>
                <a:gd name="connsiteY12" fmla="*/ 2208404 h 4990489"/>
                <a:gd name="connsiteX13" fmla="*/ 4657329 w 4994098"/>
                <a:gd name="connsiteY13" fmla="*/ 1658190 h 4990489"/>
                <a:gd name="connsiteX14" fmla="*/ 4994098 w 4994098"/>
                <a:gd name="connsiteY14" fmla="*/ 1665955 h 4990489"/>
                <a:gd name="connsiteX15" fmla="*/ 4994098 w 4994098"/>
                <a:gd name="connsiteY15" fmla="*/ 3326675 h 4990489"/>
                <a:gd name="connsiteX16" fmla="*/ 4649583 w 4994098"/>
                <a:gd name="connsiteY16" fmla="*/ 3301139 h 4990489"/>
                <a:gd name="connsiteX17" fmla="*/ 4657348 w 4994098"/>
                <a:gd name="connsiteY17" fmla="*/ 2781860 h 4990489"/>
                <a:gd name="connsiteX18" fmla="*/ 2782010 w 4994098"/>
                <a:gd name="connsiteY18" fmla="*/ 2805174 h 4990489"/>
                <a:gd name="connsiteX19" fmla="*/ 2782053 w 4994098"/>
                <a:gd name="connsiteY19" fmla="*/ 4649786 h 4990489"/>
                <a:gd name="connsiteX20" fmla="*/ 3316765 w 4994098"/>
                <a:gd name="connsiteY20" fmla="*/ 4649786 h 4990489"/>
                <a:gd name="connsiteX21" fmla="*/ 3316747 w 4994098"/>
                <a:gd name="connsiteY21" fmla="*/ 4990489 h 4990489"/>
                <a:gd name="connsiteX22" fmla="*/ 1673892 w 4994098"/>
                <a:gd name="connsiteY22" fmla="*/ 4990489 h 4990489"/>
                <a:gd name="connsiteX23" fmla="*/ 1658421 w 4994098"/>
                <a:gd name="connsiteY23" fmla="*/ 4649491 h 4990489"/>
                <a:gd name="connsiteX24" fmla="*/ 2185391 w 4994098"/>
                <a:gd name="connsiteY24" fmla="*/ 4664992 h 4990489"/>
                <a:gd name="connsiteX25" fmla="*/ 2200878 w 4994098"/>
                <a:gd name="connsiteY25" fmla="*/ 2766440 h 4990489"/>
                <a:gd name="connsiteX26" fmla="*/ 333284 w 4994098"/>
                <a:gd name="connsiteY26" fmla="*/ 2805191 h 4990489"/>
                <a:gd name="connsiteX27" fmla="*/ 322013 w 4994098"/>
                <a:gd name="connsiteY27" fmla="*/ 3301142 h 4990489"/>
                <a:gd name="connsiteX28" fmla="*/ 0 w 4994098"/>
                <a:gd name="connsiteY28" fmla="*/ 3309483 h 4990489"/>
                <a:gd name="connsiteX0" fmla="*/ 0 w 4994098"/>
                <a:gd name="connsiteY0" fmla="*/ 3309483 h 4990489"/>
                <a:gd name="connsiteX1" fmla="*/ 73 w 4994098"/>
                <a:gd name="connsiteY1" fmla="*/ 1681562 h 4990489"/>
                <a:gd name="connsiteX2" fmla="*/ 339100 w 4994098"/>
                <a:gd name="connsiteY2" fmla="*/ 1678899 h 4990489"/>
                <a:gd name="connsiteX3" fmla="*/ 340353 w 4994098"/>
                <a:gd name="connsiteY3" fmla="*/ 2208263 h 4990489"/>
                <a:gd name="connsiteX4" fmla="*/ 2208675 w 4994098"/>
                <a:gd name="connsiteY4" fmla="*/ 2208512 h 4990489"/>
                <a:gd name="connsiteX5" fmla="*/ 2208607 w 4994098"/>
                <a:gd name="connsiteY5" fmla="*/ 348706 h 4990489"/>
                <a:gd name="connsiteX6" fmla="*/ 1689396 w 4994098"/>
                <a:gd name="connsiteY6" fmla="*/ 348713 h 4990489"/>
                <a:gd name="connsiteX7" fmla="*/ 1669671 w 4994098"/>
                <a:gd name="connsiteY7" fmla="*/ 0 h 4990489"/>
                <a:gd name="connsiteX8" fmla="*/ 3324519 w 4994098"/>
                <a:gd name="connsiteY8" fmla="*/ 0 h 4990489"/>
                <a:gd name="connsiteX9" fmla="*/ 3308966 w 4994098"/>
                <a:gd name="connsiteY9" fmla="*/ 325433 h 4990489"/>
                <a:gd name="connsiteX10" fmla="*/ 2784668 w 4994098"/>
                <a:gd name="connsiteY10" fmla="*/ 336271 h 4990489"/>
                <a:gd name="connsiteX11" fmla="*/ 2793866 w 4994098"/>
                <a:gd name="connsiteY11" fmla="*/ 2213061 h 4990489"/>
                <a:gd name="connsiteX12" fmla="*/ 4665113 w 4994098"/>
                <a:gd name="connsiteY12" fmla="*/ 2208404 h 4990489"/>
                <a:gd name="connsiteX13" fmla="*/ 4657329 w 4994098"/>
                <a:gd name="connsiteY13" fmla="*/ 1658190 h 4990489"/>
                <a:gd name="connsiteX14" fmla="*/ 4994098 w 4994098"/>
                <a:gd name="connsiteY14" fmla="*/ 1665955 h 4990489"/>
                <a:gd name="connsiteX15" fmla="*/ 4994098 w 4994098"/>
                <a:gd name="connsiteY15" fmla="*/ 3326675 h 4990489"/>
                <a:gd name="connsiteX16" fmla="*/ 4649583 w 4994098"/>
                <a:gd name="connsiteY16" fmla="*/ 3301139 h 4990489"/>
                <a:gd name="connsiteX17" fmla="*/ 4657348 w 4994098"/>
                <a:gd name="connsiteY17" fmla="*/ 2781860 h 4990489"/>
                <a:gd name="connsiteX18" fmla="*/ 2782010 w 4994098"/>
                <a:gd name="connsiteY18" fmla="*/ 2805174 h 4990489"/>
                <a:gd name="connsiteX19" fmla="*/ 2782053 w 4994098"/>
                <a:gd name="connsiteY19" fmla="*/ 4649786 h 4990489"/>
                <a:gd name="connsiteX20" fmla="*/ 3316765 w 4994098"/>
                <a:gd name="connsiteY20" fmla="*/ 4649786 h 4990489"/>
                <a:gd name="connsiteX21" fmla="*/ 3316747 w 4994098"/>
                <a:gd name="connsiteY21" fmla="*/ 4990489 h 4990489"/>
                <a:gd name="connsiteX22" fmla="*/ 1673892 w 4994098"/>
                <a:gd name="connsiteY22" fmla="*/ 4990489 h 4990489"/>
                <a:gd name="connsiteX23" fmla="*/ 1658421 w 4994098"/>
                <a:gd name="connsiteY23" fmla="*/ 4649491 h 4990489"/>
                <a:gd name="connsiteX24" fmla="*/ 2185391 w 4994098"/>
                <a:gd name="connsiteY24" fmla="*/ 4664992 h 4990489"/>
                <a:gd name="connsiteX25" fmla="*/ 2200878 w 4994098"/>
                <a:gd name="connsiteY25" fmla="*/ 2766440 h 4990489"/>
                <a:gd name="connsiteX26" fmla="*/ 333284 w 4994098"/>
                <a:gd name="connsiteY26" fmla="*/ 2805191 h 4990489"/>
                <a:gd name="connsiteX27" fmla="*/ 322013 w 4994098"/>
                <a:gd name="connsiteY27" fmla="*/ 3301142 h 4990489"/>
                <a:gd name="connsiteX28" fmla="*/ 0 w 4994098"/>
                <a:gd name="connsiteY28" fmla="*/ 3309483 h 4990489"/>
                <a:gd name="connsiteX0" fmla="*/ 0 w 4994098"/>
                <a:gd name="connsiteY0" fmla="*/ 3309483 h 4990489"/>
                <a:gd name="connsiteX1" fmla="*/ 73 w 4994098"/>
                <a:gd name="connsiteY1" fmla="*/ 1681562 h 4990489"/>
                <a:gd name="connsiteX2" fmla="*/ 339100 w 4994098"/>
                <a:gd name="connsiteY2" fmla="*/ 1678899 h 4990489"/>
                <a:gd name="connsiteX3" fmla="*/ 340353 w 4994098"/>
                <a:gd name="connsiteY3" fmla="*/ 2208263 h 4990489"/>
                <a:gd name="connsiteX4" fmla="*/ 2208675 w 4994098"/>
                <a:gd name="connsiteY4" fmla="*/ 2208512 h 4990489"/>
                <a:gd name="connsiteX5" fmla="*/ 2208607 w 4994098"/>
                <a:gd name="connsiteY5" fmla="*/ 348706 h 4990489"/>
                <a:gd name="connsiteX6" fmla="*/ 1689396 w 4994098"/>
                <a:gd name="connsiteY6" fmla="*/ 348713 h 4990489"/>
                <a:gd name="connsiteX7" fmla="*/ 1669671 w 4994098"/>
                <a:gd name="connsiteY7" fmla="*/ 0 h 4990489"/>
                <a:gd name="connsiteX8" fmla="*/ 3324519 w 4994098"/>
                <a:gd name="connsiteY8" fmla="*/ 0 h 4990489"/>
                <a:gd name="connsiteX9" fmla="*/ 3308966 w 4994098"/>
                <a:gd name="connsiteY9" fmla="*/ 325433 h 4990489"/>
                <a:gd name="connsiteX10" fmla="*/ 2784668 w 4994098"/>
                <a:gd name="connsiteY10" fmla="*/ 336271 h 4990489"/>
                <a:gd name="connsiteX11" fmla="*/ 2783705 w 4994098"/>
                <a:gd name="connsiteY11" fmla="*/ 2214754 h 4990489"/>
                <a:gd name="connsiteX12" fmla="*/ 4665113 w 4994098"/>
                <a:gd name="connsiteY12" fmla="*/ 2208404 h 4990489"/>
                <a:gd name="connsiteX13" fmla="*/ 4657329 w 4994098"/>
                <a:gd name="connsiteY13" fmla="*/ 1658190 h 4990489"/>
                <a:gd name="connsiteX14" fmla="*/ 4994098 w 4994098"/>
                <a:gd name="connsiteY14" fmla="*/ 1665955 h 4990489"/>
                <a:gd name="connsiteX15" fmla="*/ 4994098 w 4994098"/>
                <a:gd name="connsiteY15" fmla="*/ 3326675 h 4990489"/>
                <a:gd name="connsiteX16" fmla="*/ 4649583 w 4994098"/>
                <a:gd name="connsiteY16" fmla="*/ 3301139 h 4990489"/>
                <a:gd name="connsiteX17" fmla="*/ 4657348 w 4994098"/>
                <a:gd name="connsiteY17" fmla="*/ 2781860 h 4990489"/>
                <a:gd name="connsiteX18" fmla="*/ 2782010 w 4994098"/>
                <a:gd name="connsiteY18" fmla="*/ 2805174 h 4990489"/>
                <a:gd name="connsiteX19" fmla="*/ 2782053 w 4994098"/>
                <a:gd name="connsiteY19" fmla="*/ 4649786 h 4990489"/>
                <a:gd name="connsiteX20" fmla="*/ 3316765 w 4994098"/>
                <a:gd name="connsiteY20" fmla="*/ 4649786 h 4990489"/>
                <a:gd name="connsiteX21" fmla="*/ 3316747 w 4994098"/>
                <a:gd name="connsiteY21" fmla="*/ 4990489 h 4990489"/>
                <a:gd name="connsiteX22" fmla="*/ 1673892 w 4994098"/>
                <a:gd name="connsiteY22" fmla="*/ 4990489 h 4990489"/>
                <a:gd name="connsiteX23" fmla="*/ 1658421 w 4994098"/>
                <a:gd name="connsiteY23" fmla="*/ 4649491 h 4990489"/>
                <a:gd name="connsiteX24" fmla="*/ 2185391 w 4994098"/>
                <a:gd name="connsiteY24" fmla="*/ 4664992 h 4990489"/>
                <a:gd name="connsiteX25" fmla="*/ 2200878 w 4994098"/>
                <a:gd name="connsiteY25" fmla="*/ 2766440 h 4990489"/>
                <a:gd name="connsiteX26" fmla="*/ 333284 w 4994098"/>
                <a:gd name="connsiteY26" fmla="*/ 2805191 h 4990489"/>
                <a:gd name="connsiteX27" fmla="*/ 322013 w 4994098"/>
                <a:gd name="connsiteY27" fmla="*/ 3301142 h 4990489"/>
                <a:gd name="connsiteX28" fmla="*/ 0 w 4994098"/>
                <a:gd name="connsiteY28" fmla="*/ 3309483 h 4990489"/>
                <a:gd name="connsiteX0" fmla="*/ 0 w 4994098"/>
                <a:gd name="connsiteY0" fmla="*/ 3309483 h 4990489"/>
                <a:gd name="connsiteX1" fmla="*/ 73 w 4994098"/>
                <a:gd name="connsiteY1" fmla="*/ 1681562 h 4990489"/>
                <a:gd name="connsiteX2" fmla="*/ 339100 w 4994098"/>
                <a:gd name="connsiteY2" fmla="*/ 1678899 h 4990489"/>
                <a:gd name="connsiteX3" fmla="*/ 340353 w 4994098"/>
                <a:gd name="connsiteY3" fmla="*/ 2208263 h 4990489"/>
                <a:gd name="connsiteX4" fmla="*/ 2208675 w 4994098"/>
                <a:gd name="connsiteY4" fmla="*/ 2208512 h 4990489"/>
                <a:gd name="connsiteX5" fmla="*/ 2208607 w 4994098"/>
                <a:gd name="connsiteY5" fmla="*/ 348706 h 4990489"/>
                <a:gd name="connsiteX6" fmla="*/ 1689396 w 4994098"/>
                <a:gd name="connsiteY6" fmla="*/ 348713 h 4990489"/>
                <a:gd name="connsiteX7" fmla="*/ 1669671 w 4994098"/>
                <a:gd name="connsiteY7" fmla="*/ 0 h 4990489"/>
                <a:gd name="connsiteX8" fmla="*/ 3324519 w 4994098"/>
                <a:gd name="connsiteY8" fmla="*/ 0 h 4990489"/>
                <a:gd name="connsiteX9" fmla="*/ 3308966 w 4994098"/>
                <a:gd name="connsiteY9" fmla="*/ 325433 h 4990489"/>
                <a:gd name="connsiteX10" fmla="*/ 2793136 w 4994098"/>
                <a:gd name="connsiteY10" fmla="*/ 332885 h 4990489"/>
                <a:gd name="connsiteX11" fmla="*/ 2783705 w 4994098"/>
                <a:gd name="connsiteY11" fmla="*/ 2214754 h 4990489"/>
                <a:gd name="connsiteX12" fmla="*/ 4665113 w 4994098"/>
                <a:gd name="connsiteY12" fmla="*/ 2208404 h 4990489"/>
                <a:gd name="connsiteX13" fmla="*/ 4657329 w 4994098"/>
                <a:gd name="connsiteY13" fmla="*/ 1658190 h 4990489"/>
                <a:gd name="connsiteX14" fmla="*/ 4994098 w 4994098"/>
                <a:gd name="connsiteY14" fmla="*/ 1665955 h 4990489"/>
                <a:gd name="connsiteX15" fmla="*/ 4994098 w 4994098"/>
                <a:gd name="connsiteY15" fmla="*/ 3326675 h 4990489"/>
                <a:gd name="connsiteX16" fmla="*/ 4649583 w 4994098"/>
                <a:gd name="connsiteY16" fmla="*/ 3301139 h 4990489"/>
                <a:gd name="connsiteX17" fmla="*/ 4657348 w 4994098"/>
                <a:gd name="connsiteY17" fmla="*/ 2781860 h 4990489"/>
                <a:gd name="connsiteX18" fmla="*/ 2782010 w 4994098"/>
                <a:gd name="connsiteY18" fmla="*/ 2805174 h 4990489"/>
                <a:gd name="connsiteX19" fmla="*/ 2782053 w 4994098"/>
                <a:gd name="connsiteY19" fmla="*/ 4649786 h 4990489"/>
                <a:gd name="connsiteX20" fmla="*/ 3316765 w 4994098"/>
                <a:gd name="connsiteY20" fmla="*/ 4649786 h 4990489"/>
                <a:gd name="connsiteX21" fmla="*/ 3316747 w 4994098"/>
                <a:gd name="connsiteY21" fmla="*/ 4990489 h 4990489"/>
                <a:gd name="connsiteX22" fmla="*/ 1673892 w 4994098"/>
                <a:gd name="connsiteY22" fmla="*/ 4990489 h 4990489"/>
                <a:gd name="connsiteX23" fmla="*/ 1658421 w 4994098"/>
                <a:gd name="connsiteY23" fmla="*/ 4649491 h 4990489"/>
                <a:gd name="connsiteX24" fmla="*/ 2185391 w 4994098"/>
                <a:gd name="connsiteY24" fmla="*/ 4664992 h 4990489"/>
                <a:gd name="connsiteX25" fmla="*/ 2200878 w 4994098"/>
                <a:gd name="connsiteY25" fmla="*/ 2766440 h 4990489"/>
                <a:gd name="connsiteX26" fmla="*/ 333284 w 4994098"/>
                <a:gd name="connsiteY26" fmla="*/ 2805191 h 4990489"/>
                <a:gd name="connsiteX27" fmla="*/ 322013 w 4994098"/>
                <a:gd name="connsiteY27" fmla="*/ 3301142 h 4990489"/>
                <a:gd name="connsiteX28" fmla="*/ 0 w 4994098"/>
                <a:gd name="connsiteY28" fmla="*/ 3309483 h 4990489"/>
                <a:gd name="connsiteX0" fmla="*/ 0 w 4994098"/>
                <a:gd name="connsiteY0" fmla="*/ 3309483 h 4990489"/>
                <a:gd name="connsiteX1" fmla="*/ 73 w 4994098"/>
                <a:gd name="connsiteY1" fmla="*/ 1681562 h 4990489"/>
                <a:gd name="connsiteX2" fmla="*/ 339100 w 4994098"/>
                <a:gd name="connsiteY2" fmla="*/ 1678899 h 4990489"/>
                <a:gd name="connsiteX3" fmla="*/ 340353 w 4994098"/>
                <a:gd name="connsiteY3" fmla="*/ 2208263 h 4990489"/>
                <a:gd name="connsiteX4" fmla="*/ 2208675 w 4994098"/>
                <a:gd name="connsiteY4" fmla="*/ 2208512 h 4990489"/>
                <a:gd name="connsiteX5" fmla="*/ 2208607 w 4994098"/>
                <a:gd name="connsiteY5" fmla="*/ 348706 h 4990489"/>
                <a:gd name="connsiteX6" fmla="*/ 1689396 w 4994098"/>
                <a:gd name="connsiteY6" fmla="*/ 348713 h 4990489"/>
                <a:gd name="connsiteX7" fmla="*/ 1669671 w 4994098"/>
                <a:gd name="connsiteY7" fmla="*/ 0 h 4990489"/>
                <a:gd name="connsiteX8" fmla="*/ 3324519 w 4994098"/>
                <a:gd name="connsiteY8" fmla="*/ 0 h 4990489"/>
                <a:gd name="connsiteX9" fmla="*/ 3308966 w 4994098"/>
                <a:gd name="connsiteY9" fmla="*/ 325433 h 4990489"/>
                <a:gd name="connsiteX10" fmla="*/ 2793136 w 4994098"/>
                <a:gd name="connsiteY10" fmla="*/ 332885 h 4990489"/>
                <a:gd name="connsiteX11" fmla="*/ 2792173 w 4994098"/>
                <a:gd name="connsiteY11" fmla="*/ 2204594 h 4990489"/>
                <a:gd name="connsiteX12" fmla="*/ 4665113 w 4994098"/>
                <a:gd name="connsiteY12" fmla="*/ 2208404 h 4990489"/>
                <a:gd name="connsiteX13" fmla="*/ 4657329 w 4994098"/>
                <a:gd name="connsiteY13" fmla="*/ 1658190 h 4990489"/>
                <a:gd name="connsiteX14" fmla="*/ 4994098 w 4994098"/>
                <a:gd name="connsiteY14" fmla="*/ 1665955 h 4990489"/>
                <a:gd name="connsiteX15" fmla="*/ 4994098 w 4994098"/>
                <a:gd name="connsiteY15" fmla="*/ 3326675 h 4990489"/>
                <a:gd name="connsiteX16" fmla="*/ 4649583 w 4994098"/>
                <a:gd name="connsiteY16" fmla="*/ 3301139 h 4990489"/>
                <a:gd name="connsiteX17" fmla="*/ 4657348 w 4994098"/>
                <a:gd name="connsiteY17" fmla="*/ 2781860 h 4990489"/>
                <a:gd name="connsiteX18" fmla="*/ 2782010 w 4994098"/>
                <a:gd name="connsiteY18" fmla="*/ 2805174 h 4990489"/>
                <a:gd name="connsiteX19" fmla="*/ 2782053 w 4994098"/>
                <a:gd name="connsiteY19" fmla="*/ 4649786 h 4990489"/>
                <a:gd name="connsiteX20" fmla="*/ 3316765 w 4994098"/>
                <a:gd name="connsiteY20" fmla="*/ 4649786 h 4990489"/>
                <a:gd name="connsiteX21" fmla="*/ 3316747 w 4994098"/>
                <a:gd name="connsiteY21" fmla="*/ 4990489 h 4990489"/>
                <a:gd name="connsiteX22" fmla="*/ 1673892 w 4994098"/>
                <a:gd name="connsiteY22" fmla="*/ 4990489 h 4990489"/>
                <a:gd name="connsiteX23" fmla="*/ 1658421 w 4994098"/>
                <a:gd name="connsiteY23" fmla="*/ 4649491 h 4990489"/>
                <a:gd name="connsiteX24" fmla="*/ 2185391 w 4994098"/>
                <a:gd name="connsiteY24" fmla="*/ 4664992 h 4990489"/>
                <a:gd name="connsiteX25" fmla="*/ 2200878 w 4994098"/>
                <a:gd name="connsiteY25" fmla="*/ 2766440 h 4990489"/>
                <a:gd name="connsiteX26" fmla="*/ 333284 w 4994098"/>
                <a:gd name="connsiteY26" fmla="*/ 2805191 h 4990489"/>
                <a:gd name="connsiteX27" fmla="*/ 322013 w 4994098"/>
                <a:gd name="connsiteY27" fmla="*/ 3301142 h 4990489"/>
                <a:gd name="connsiteX28" fmla="*/ 0 w 4994098"/>
                <a:gd name="connsiteY28" fmla="*/ 3309483 h 4990489"/>
                <a:gd name="connsiteX0" fmla="*/ 0 w 4994098"/>
                <a:gd name="connsiteY0" fmla="*/ 3309483 h 4990489"/>
                <a:gd name="connsiteX1" fmla="*/ 73 w 4994098"/>
                <a:gd name="connsiteY1" fmla="*/ 1681562 h 4990489"/>
                <a:gd name="connsiteX2" fmla="*/ 339100 w 4994098"/>
                <a:gd name="connsiteY2" fmla="*/ 1678899 h 4990489"/>
                <a:gd name="connsiteX3" fmla="*/ 340353 w 4994098"/>
                <a:gd name="connsiteY3" fmla="*/ 2208263 h 4990489"/>
                <a:gd name="connsiteX4" fmla="*/ 2208675 w 4994098"/>
                <a:gd name="connsiteY4" fmla="*/ 2208512 h 4990489"/>
                <a:gd name="connsiteX5" fmla="*/ 2208607 w 4994098"/>
                <a:gd name="connsiteY5" fmla="*/ 348706 h 4990489"/>
                <a:gd name="connsiteX6" fmla="*/ 1689396 w 4994098"/>
                <a:gd name="connsiteY6" fmla="*/ 348713 h 4990489"/>
                <a:gd name="connsiteX7" fmla="*/ 1669671 w 4994098"/>
                <a:gd name="connsiteY7" fmla="*/ 0 h 4990489"/>
                <a:gd name="connsiteX8" fmla="*/ 3324519 w 4994098"/>
                <a:gd name="connsiteY8" fmla="*/ 0 h 4990489"/>
                <a:gd name="connsiteX9" fmla="*/ 3308966 w 4994098"/>
                <a:gd name="connsiteY9" fmla="*/ 325433 h 4990489"/>
                <a:gd name="connsiteX10" fmla="*/ 2793136 w 4994098"/>
                <a:gd name="connsiteY10" fmla="*/ 332885 h 4990489"/>
                <a:gd name="connsiteX11" fmla="*/ 2792173 w 4994098"/>
                <a:gd name="connsiteY11" fmla="*/ 2204594 h 4990489"/>
                <a:gd name="connsiteX12" fmla="*/ 4665113 w 4994098"/>
                <a:gd name="connsiteY12" fmla="*/ 2208404 h 4990489"/>
                <a:gd name="connsiteX13" fmla="*/ 4660716 w 4994098"/>
                <a:gd name="connsiteY13" fmla="*/ 1685283 h 4990489"/>
                <a:gd name="connsiteX14" fmla="*/ 4994098 w 4994098"/>
                <a:gd name="connsiteY14" fmla="*/ 1665955 h 4990489"/>
                <a:gd name="connsiteX15" fmla="*/ 4994098 w 4994098"/>
                <a:gd name="connsiteY15" fmla="*/ 3326675 h 4990489"/>
                <a:gd name="connsiteX16" fmla="*/ 4649583 w 4994098"/>
                <a:gd name="connsiteY16" fmla="*/ 3301139 h 4990489"/>
                <a:gd name="connsiteX17" fmla="*/ 4657348 w 4994098"/>
                <a:gd name="connsiteY17" fmla="*/ 2781860 h 4990489"/>
                <a:gd name="connsiteX18" fmla="*/ 2782010 w 4994098"/>
                <a:gd name="connsiteY18" fmla="*/ 2805174 h 4990489"/>
                <a:gd name="connsiteX19" fmla="*/ 2782053 w 4994098"/>
                <a:gd name="connsiteY19" fmla="*/ 4649786 h 4990489"/>
                <a:gd name="connsiteX20" fmla="*/ 3316765 w 4994098"/>
                <a:gd name="connsiteY20" fmla="*/ 4649786 h 4990489"/>
                <a:gd name="connsiteX21" fmla="*/ 3316747 w 4994098"/>
                <a:gd name="connsiteY21" fmla="*/ 4990489 h 4990489"/>
                <a:gd name="connsiteX22" fmla="*/ 1673892 w 4994098"/>
                <a:gd name="connsiteY22" fmla="*/ 4990489 h 4990489"/>
                <a:gd name="connsiteX23" fmla="*/ 1658421 w 4994098"/>
                <a:gd name="connsiteY23" fmla="*/ 4649491 h 4990489"/>
                <a:gd name="connsiteX24" fmla="*/ 2185391 w 4994098"/>
                <a:gd name="connsiteY24" fmla="*/ 4664992 h 4990489"/>
                <a:gd name="connsiteX25" fmla="*/ 2200878 w 4994098"/>
                <a:gd name="connsiteY25" fmla="*/ 2766440 h 4990489"/>
                <a:gd name="connsiteX26" fmla="*/ 333284 w 4994098"/>
                <a:gd name="connsiteY26" fmla="*/ 2805191 h 4990489"/>
                <a:gd name="connsiteX27" fmla="*/ 322013 w 4994098"/>
                <a:gd name="connsiteY27" fmla="*/ 3301142 h 4990489"/>
                <a:gd name="connsiteX28" fmla="*/ 0 w 4994098"/>
                <a:gd name="connsiteY28" fmla="*/ 3309483 h 4990489"/>
                <a:gd name="connsiteX0" fmla="*/ 0 w 4994098"/>
                <a:gd name="connsiteY0" fmla="*/ 3309483 h 4990489"/>
                <a:gd name="connsiteX1" fmla="*/ 73 w 4994098"/>
                <a:gd name="connsiteY1" fmla="*/ 1681562 h 4990489"/>
                <a:gd name="connsiteX2" fmla="*/ 339100 w 4994098"/>
                <a:gd name="connsiteY2" fmla="*/ 1678899 h 4990489"/>
                <a:gd name="connsiteX3" fmla="*/ 340353 w 4994098"/>
                <a:gd name="connsiteY3" fmla="*/ 2208263 h 4990489"/>
                <a:gd name="connsiteX4" fmla="*/ 2208675 w 4994098"/>
                <a:gd name="connsiteY4" fmla="*/ 2208512 h 4990489"/>
                <a:gd name="connsiteX5" fmla="*/ 2208607 w 4994098"/>
                <a:gd name="connsiteY5" fmla="*/ 348706 h 4990489"/>
                <a:gd name="connsiteX6" fmla="*/ 1689396 w 4994098"/>
                <a:gd name="connsiteY6" fmla="*/ 348713 h 4990489"/>
                <a:gd name="connsiteX7" fmla="*/ 1669671 w 4994098"/>
                <a:gd name="connsiteY7" fmla="*/ 0 h 4990489"/>
                <a:gd name="connsiteX8" fmla="*/ 3324519 w 4994098"/>
                <a:gd name="connsiteY8" fmla="*/ 0 h 4990489"/>
                <a:gd name="connsiteX9" fmla="*/ 3308966 w 4994098"/>
                <a:gd name="connsiteY9" fmla="*/ 325433 h 4990489"/>
                <a:gd name="connsiteX10" fmla="*/ 2793136 w 4994098"/>
                <a:gd name="connsiteY10" fmla="*/ 332885 h 4990489"/>
                <a:gd name="connsiteX11" fmla="*/ 2792173 w 4994098"/>
                <a:gd name="connsiteY11" fmla="*/ 2204594 h 4990489"/>
                <a:gd name="connsiteX12" fmla="*/ 4665113 w 4994098"/>
                <a:gd name="connsiteY12" fmla="*/ 2208404 h 4990489"/>
                <a:gd name="connsiteX13" fmla="*/ 4660716 w 4994098"/>
                <a:gd name="connsiteY13" fmla="*/ 1685283 h 4990489"/>
                <a:gd name="connsiteX14" fmla="*/ 4994098 w 4994098"/>
                <a:gd name="connsiteY14" fmla="*/ 1665955 h 4990489"/>
                <a:gd name="connsiteX15" fmla="*/ 4994098 w 4994098"/>
                <a:gd name="connsiteY15" fmla="*/ 3326675 h 4990489"/>
                <a:gd name="connsiteX16" fmla="*/ 4649583 w 4994098"/>
                <a:gd name="connsiteY16" fmla="*/ 3301139 h 4990489"/>
                <a:gd name="connsiteX17" fmla="*/ 4657348 w 4994098"/>
                <a:gd name="connsiteY17" fmla="*/ 2781860 h 4990489"/>
                <a:gd name="connsiteX18" fmla="*/ 2782010 w 4994098"/>
                <a:gd name="connsiteY18" fmla="*/ 2805174 h 4990489"/>
                <a:gd name="connsiteX19" fmla="*/ 2782053 w 4994098"/>
                <a:gd name="connsiteY19" fmla="*/ 4649786 h 4990489"/>
                <a:gd name="connsiteX20" fmla="*/ 3316765 w 4994098"/>
                <a:gd name="connsiteY20" fmla="*/ 4649786 h 4990489"/>
                <a:gd name="connsiteX21" fmla="*/ 3316747 w 4994098"/>
                <a:gd name="connsiteY21" fmla="*/ 4990489 h 4990489"/>
                <a:gd name="connsiteX22" fmla="*/ 1673892 w 4994098"/>
                <a:gd name="connsiteY22" fmla="*/ 4990489 h 4990489"/>
                <a:gd name="connsiteX23" fmla="*/ 1658421 w 4994098"/>
                <a:gd name="connsiteY23" fmla="*/ 4649491 h 4990489"/>
                <a:gd name="connsiteX24" fmla="*/ 2185391 w 4994098"/>
                <a:gd name="connsiteY24" fmla="*/ 4664992 h 4990489"/>
                <a:gd name="connsiteX25" fmla="*/ 2200878 w 4994098"/>
                <a:gd name="connsiteY25" fmla="*/ 2766440 h 4990489"/>
                <a:gd name="connsiteX26" fmla="*/ 333284 w 4994098"/>
                <a:gd name="connsiteY26" fmla="*/ 2805191 h 4990489"/>
                <a:gd name="connsiteX27" fmla="*/ 322013 w 4994098"/>
                <a:gd name="connsiteY27" fmla="*/ 3301142 h 4990489"/>
                <a:gd name="connsiteX28" fmla="*/ 0 w 4994098"/>
                <a:gd name="connsiteY28" fmla="*/ 3309483 h 4990489"/>
                <a:gd name="connsiteX0" fmla="*/ 0 w 4994098"/>
                <a:gd name="connsiteY0" fmla="*/ 3309483 h 4990489"/>
                <a:gd name="connsiteX1" fmla="*/ 73 w 4994098"/>
                <a:gd name="connsiteY1" fmla="*/ 1681562 h 4990489"/>
                <a:gd name="connsiteX2" fmla="*/ 339100 w 4994098"/>
                <a:gd name="connsiteY2" fmla="*/ 1678899 h 4990489"/>
                <a:gd name="connsiteX3" fmla="*/ 340353 w 4994098"/>
                <a:gd name="connsiteY3" fmla="*/ 2208263 h 4990489"/>
                <a:gd name="connsiteX4" fmla="*/ 2208675 w 4994098"/>
                <a:gd name="connsiteY4" fmla="*/ 2208512 h 4990489"/>
                <a:gd name="connsiteX5" fmla="*/ 2208607 w 4994098"/>
                <a:gd name="connsiteY5" fmla="*/ 348706 h 4990489"/>
                <a:gd name="connsiteX6" fmla="*/ 1689396 w 4994098"/>
                <a:gd name="connsiteY6" fmla="*/ 348713 h 4990489"/>
                <a:gd name="connsiteX7" fmla="*/ 1669671 w 4994098"/>
                <a:gd name="connsiteY7" fmla="*/ 0 h 4990489"/>
                <a:gd name="connsiteX8" fmla="*/ 3324519 w 4994098"/>
                <a:gd name="connsiteY8" fmla="*/ 0 h 4990489"/>
                <a:gd name="connsiteX9" fmla="*/ 3308966 w 4994098"/>
                <a:gd name="connsiteY9" fmla="*/ 325433 h 4990489"/>
                <a:gd name="connsiteX10" fmla="*/ 2793136 w 4994098"/>
                <a:gd name="connsiteY10" fmla="*/ 332885 h 4990489"/>
                <a:gd name="connsiteX11" fmla="*/ 2792173 w 4994098"/>
                <a:gd name="connsiteY11" fmla="*/ 2204594 h 4990489"/>
                <a:gd name="connsiteX12" fmla="*/ 4665113 w 4994098"/>
                <a:gd name="connsiteY12" fmla="*/ 2208404 h 4990489"/>
                <a:gd name="connsiteX13" fmla="*/ 4660716 w 4994098"/>
                <a:gd name="connsiteY13" fmla="*/ 1685283 h 4990489"/>
                <a:gd name="connsiteX14" fmla="*/ 4994098 w 4994098"/>
                <a:gd name="connsiteY14" fmla="*/ 1677808 h 4990489"/>
                <a:gd name="connsiteX15" fmla="*/ 4994098 w 4994098"/>
                <a:gd name="connsiteY15" fmla="*/ 3326675 h 4990489"/>
                <a:gd name="connsiteX16" fmla="*/ 4649583 w 4994098"/>
                <a:gd name="connsiteY16" fmla="*/ 3301139 h 4990489"/>
                <a:gd name="connsiteX17" fmla="*/ 4657348 w 4994098"/>
                <a:gd name="connsiteY17" fmla="*/ 2781860 h 4990489"/>
                <a:gd name="connsiteX18" fmla="*/ 2782010 w 4994098"/>
                <a:gd name="connsiteY18" fmla="*/ 2805174 h 4990489"/>
                <a:gd name="connsiteX19" fmla="*/ 2782053 w 4994098"/>
                <a:gd name="connsiteY19" fmla="*/ 4649786 h 4990489"/>
                <a:gd name="connsiteX20" fmla="*/ 3316765 w 4994098"/>
                <a:gd name="connsiteY20" fmla="*/ 4649786 h 4990489"/>
                <a:gd name="connsiteX21" fmla="*/ 3316747 w 4994098"/>
                <a:gd name="connsiteY21" fmla="*/ 4990489 h 4990489"/>
                <a:gd name="connsiteX22" fmla="*/ 1673892 w 4994098"/>
                <a:gd name="connsiteY22" fmla="*/ 4990489 h 4990489"/>
                <a:gd name="connsiteX23" fmla="*/ 1658421 w 4994098"/>
                <a:gd name="connsiteY23" fmla="*/ 4649491 h 4990489"/>
                <a:gd name="connsiteX24" fmla="*/ 2185391 w 4994098"/>
                <a:gd name="connsiteY24" fmla="*/ 4664992 h 4990489"/>
                <a:gd name="connsiteX25" fmla="*/ 2200878 w 4994098"/>
                <a:gd name="connsiteY25" fmla="*/ 2766440 h 4990489"/>
                <a:gd name="connsiteX26" fmla="*/ 333284 w 4994098"/>
                <a:gd name="connsiteY26" fmla="*/ 2805191 h 4990489"/>
                <a:gd name="connsiteX27" fmla="*/ 322013 w 4994098"/>
                <a:gd name="connsiteY27" fmla="*/ 3301142 h 4990489"/>
                <a:gd name="connsiteX28" fmla="*/ 0 w 4994098"/>
                <a:gd name="connsiteY28" fmla="*/ 3309483 h 4990489"/>
                <a:gd name="connsiteX0" fmla="*/ 0 w 4994098"/>
                <a:gd name="connsiteY0" fmla="*/ 3309483 h 4990489"/>
                <a:gd name="connsiteX1" fmla="*/ 73 w 4994098"/>
                <a:gd name="connsiteY1" fmla="*/ 1681562 h 4990489"/>
                <a:gd name="connsiteX2" fmla="*/ 339100 w 4994098"/>
                <a:gd name="connsiteY2" fmla="*/ 1678899 h 4990489"/>
                <a:gd name="connsiteX3" fmla="*/ 340353 w 4994098"/>
                <a:gd name="connsiteY3" fmla="*/ 2208263 h 4990489"/>
                <a:gd name="connsiteX4" fmla="*/ 2208675 w 4994098"/>
                <a:gd name="connsiteY4" fmla="*/ 2208512 h 4990489"/>
                <a:gd name="connsiteX5" fmla="*/ 2208607 w 4994098"/>
                <a:gd name="connsiteY5" fmla="*/ 348706 h 4990489"/>
                <a:gd name="connsiteX6" fmla="*/ 1689396 w 4994098"/>
                <a:gd name="connsiteY6" fmla="*/ 348713 h 4990489"/>
                <a:gd name="connsiteX7" fmla="*/ 1669671 w 4994098"/>
                <a:gd name="connsiteY7" fmla="*/ 0 h 4990489"/>
                <a:gd name="connsiteX8" fmla="*/ 3324519 w 4994098"/>
                <a:gd name="connsiteY8" fmla="*/ 0 h 4990489"/>
                <a:gd name="connsiteX9" fmla="*/ 3308966 w 4994098"/>
                <a:gd name="connsiteY9" fmla="*/ 325433 h 4990489"/>
                <a:gd name="connsiteX10" fmla="*/ 2793136 w 4994098"/>
                <a:gd name="connsiteY10" fmla="*/ 332885 h 4990489"/>
                <a:gd name="connsiteX11" fmla="*/ 2792173 w 4994098"/>
                <a:gd name="connsiteY11" fmla="*/ 2204594 h 4990489"/>
                <a:gd name="connsiteX12" fmla="*/ 4665113 w 4994098"/>
                <a:gd name="connsiteY12" fmla="*/ 2208404 h 4990489"/>
                <a:gd name="connsiteX13" fmla="*/ 4660716 w 4994098"/>
                <a:gd name="connsiteY13" fmla="*/ 1685283 h 4990489"/>
                <a:gd name="connsiteX14" fmla="*/ 4990711 w 4994098"/>
                <a:gd name="connsiteY14" fmla="*/ 1684582 h 4990489"/>
                <a:gd name="connsiteX15" fmla="*/ 4994098 w 4994098"/>
                <a:gd name="connsiteY15" fmla="*/ 3326675 h 4990489"/>
                <a:gd name="connsiteX16" fmla="*/ 4649583 w 4994098"/>
                <a:gd name="connsiteY16" fmla="*/ 3301139 h 4990489"/>
                <a:gd name="connsiteX17" fmla="*/ 4657348 w 4994098"/>
                <a:gd name="connsiteY17" fmla="*/ 2781860 h 4990489"/>
                <a:gd name="connsiteX18" fmla="*/ 2782010 w 4994098"/>
                <a:gd name="connsiteY18" fmla="*/ 2805174 h 4990489"/>
                <a:gd name="connsiteX19" fmla="*/ 2782053 w 4994098"/>
                <a:gd name="connsiteY19" fmla="*/ 4649786 h 4990489"/>
                <a:gd name="connsiteX20" fmla="*/ 3316765 w 4994098"/>
                <a:gd name="connsiteY20" fmla="*/ 4649786 h 4990489"/>
                <a:gd name="connsiteX21" fmla="*/ 3316747 w 4994098"/>
                <a:gd name="connsiteY21" fmla="*/ 4990489 h 4990489"/>
                <a:gd name="connsiteX22" fmla="*/ 1673892 w 4994098"/>
                <a:gd name="connsiteY22" fmla="*/ 4990489 h 4990489"/>
                <a:gd name="connsiteX23" fmla="*/ 1658421 w 4994098"/>
                <a:gd name="connsiteY23" fmla="*/ 4649491 h 4990489"/>
                <a:gd name="connsiteX24" fmla="*/ 2185391 w 4994098"/>
                <a:gd name="connsiteY24" fmla="*/ 4664992 h 4990489"/>
                <a:gd name="connsiteX25" fmla="*/ 2200878 w 4994098"/>
                <a:gd name="connsiteY25" fmla="*/ 2766440 h 4990489"/>
                <a:gd name="connsiteX26" fmla="*/ 333284 w 4994098"/>
                <a:gd name="connsiteY26" fmla="*/ 2805191 h 4990489"/>
                <a:gd name="connsiteX27" fmla="*/ 322013 w 4994098"/>
                <a:gd name="connsiteY27" fmla="*/ 3301142 h 4990489"/>
                <a:gd name="connsiteX28" fmla="*/ 0 w 4994098"/>
                <a:gd name="connsiteY28" fmla="*/ 3309483 h 4990489"/>
                <a:gd name="connsiteX0" fmla="*/ 0 w 4999179"/>
                <a:gd name="connsiteY0" fmla="*/ 3309483 h 4990489"/>
                <a:gd name="connsiteX1" fmla="*/ 73 w 4999179"/>
                <a:gd name="connsiteY1" fmla="*/ 1681562 h 4990489"/>
                <a:gd name="connsiteX2" fmla="*/ 339100 w 4999179"/>
                <a:gd name="connsiteY2" fmla="*/ 1678899 h 4990489"/>
                <a:gd name="connsiteX3" fmla="*/ 340353 w 4999179"/>
                <a:gd name="connsiteY3" fmla="*/ 2208263 h 4990489"/>
                <a:gd name="connsiteX4" fmla="*/ 2208675 w 4999179"/>
                <a:gd name="connsiteY4" fmla="*/ 2208512 h 4990489"/>
                <a:gd name="connsiteX5" fmla="*/ 2208607 w 4999179"/>
                <a:gd name="connsiteY5" fmla="*/ 348706 h 4990489"/>
                <a:gd name="connsiteX6" fmla="*/ 1689396 w 4999179"/>
                <a:gd name="connsiteY6" fmla="*/ 348713 h 4990489"/>
                <a:gd name="connsiteX7" fmla="*/ 1669671 w 4999179"/>
                <a:gd name="connsiteY7" fmla="*/ 0 h 4990489"/>
                <a:gd name="connsiteX8" fmla="*/ 3324519 w 4999179"/>
                <a:gd name="connsiteY8" fmla="*/ 0 h 4990489"/>
                <a:gd name="connsiteX9" fmla="*/ 3308966 w 4999179"/>
                <a:gd name="connsiteY9" fmla="*/ 325433 h 4990489"/>
                <a:gd name="connsiteX10" fmla="*/ 2793136 w 4999179"/>
                <a:gd name="connsiteY10" fmla="*/ 332885 h 4990489"/>
                <a:gd name="connsiteX11" fmla="*/ 2792173 w 4999179"/>
                <a:gd name="connsiteY11" fmla="*/ 2204594 h 4990489"/>
                <a:gd name="connsiteX12" fmla="*/ 4665113 w 4999179"/>
                <a:gd name="connsiteY12" fmla="*/ 2208404 h 4990489"/>
                <a:gd name="connsiteX13" fmla="*/ 4660716 w 4999179"/>
                <a:gd name="connsiteY13" fmla="*/ 1685283 h 4990489"/>
                <a:gd name="connsiteX14" fmla="*/ 4999179 w 4999179"/>
                <a:gd name="connsiteY14" fmla="*/ 1684582 h 4990489"/>
                <a:gd name="connsiteX15" fmla="*/ 4994098 w 4999179"/>
                <a:gd name="connsiteY15" fmla="*/ 3326675 h 4990489"/>
                <a:gd name="connsiteX16" fmla="*/ 4649583 w 4999179"/>
                <a:gd name="connsiteY16" fmla="*/ 3301139 h 4990489"/>
                <a:gd name="connsiteX17" fmla="*/ 4657348 w 4999179"/>
                <a:gd name="connsiteY17" fmla="*/ 2781860 h 4990489"/>
                <a:gd name="connsiteX18" fmla="*/ 2782010 w 4999179"/>
                <a:gd name="connsiteY18" fmla="*/ 2805174 h 4990489"/>
                <a:gd name="connsiteX19" fmla="*/ 2782053 w 4999179"/>
                <a:gd name="connsiteY19" fmla="*/ 4649786 h 4990489"/>
                <a:gd name="connsiteX20" fmla="*/ 3316765 w 4999179"/>
                <a:gd name="connsiteY20" fmla="*/ 4649786 h 4990489"/>
                <a:gd name="connsiteX21" fmla="*/ 3316747 w 4999179"/>
                <a:gd name="connsiteY21" fmla="*/ 4990489 h 4990489"/>
                <a:gd name="connsiteX22" fmla="*/ 1673892 w 4999179"/>
                <a:gd name="connsiteY22" fmla="*/ 4990489 h 4990489"/>
                <a:gd name="connsiteX23" fmla="*/ 1658421 w 4999179"/>
                <a:gd name="connsiteY23" fmla="*/ 4649491 h 4990489"/>
                <a:gd name="connsiteX24" fmla="*/ 2185391 w 4999179"/>
                <a:gd name="connsiteY24" fmla="*/ 4664992 h 4990489"/>
                <a:gd name="connsiteX25" fmla="*/ 2200878 w 4999179"/>
                <a:gd name="connsiteY25" fmla="*/ 2766440 h 4990489"/>
                <a:gd name="connsiteX26" fmla="*/ 333284 w 4999179"/>
                <a:gd name="connsiteY26" fmla="*/ 2805191 h 4990489"/>
                <a:gd name="connsiteX27" fmla="*/ 322013 w 4999179"/>
                <a:gd name="connsiteY27" fmla="*/ 3301142 h 4990489"/>
                <a:gd name="connsiteX28" fmla="*/ 0 w 4999179"/>
                <a:gd name="connsiteY28" fmla="*/ 3309483 h 4990489"/>
                <a:gd name="connsiteX0" fmla="*/ 0 w 4999179"/>
                <a:gd name="connsiteY0" fmla="*/ 3309483 h 4990489"/>
                <a:gd name="connsiteX1" fmla="*/ 73 w 4999179"/>
                <a:gd name="connsiteY1" fmla="*/ 1681562 h 4990489"/>
                <a:gd name="connsiteX2" fmla="*/ 339100 w 4999179"/>
                <a:gd name="connsiteY2" fmla="*/ 1678899 h 4990489"/>
                <a:gd name="connsiteX3" fmla="*/ 340353 w 4999179"/>
                <a:gd name="connsiteY3" fmla="*/ 2208263 h 4990489"/>
                <a:gd name="connsiteX4" fmla="*/ 2208675 w 4999179"/>
                <a:gd name="connsiteY4" fmla="*/ 2208512 h 4990489"/>
                <a:gd name="connsiteX5" fmla="*/ 2208607 w 4999179"/>
                <a:gd name="connsiteY5" fmla="*/ 348706 h 4990489"/>
                <a:gd name="connsiteX6" fmla="*/ 1689396 w 4999179"/>
                <a:gd name="connsiteY6" fmla="*/ 348713 h 4990489"/>
                <a:gd name="connsiteX7" fmla="*/ 1669671 w 4999179"/>
                <a:gd name="connsiteY7" fmla="*/ 0 h 4990489"/>
                <a:gd name="connsiteX8" fmla="*/ 3324519 w 4999179"/>
                <a:gd name="connsiteY8" fmla="*/ 0 h 4990489"/>
                <a:gd name="connsiteX9" fmla="*/ 3308966 w 4999179"/>
                <a:gd name="connsiteY9" fmla="*/ 325433 h 4990489"/>
                <a:gd name="connsiteX10" fmla="*/ 2793136 w 4999179"/>
                <a:gd name="connsiteY10" fmla="*/ 332885 h 4990489"/>
                <a:gd name="connsiteX11" fmla="*/ 2792173 w 4999179"/>
                <a:gd name="connsiteY11" fmla="*/ 2204594 h 4990489"/>
                <a:gd name="connsiteX12" fmla="*/ 4665113 w 4999179"/>
                <a:gd name="connsiteY12" fmla="*/ 2208404 h 4990489"/>
                <a:gd name="connsiteX13" fmla="*/ 4660716 w 4999179"/>
                <a:gd name="connsiteY13" fmla="*/ 1685283 h 4990489"/>
                <a:gd name="connsiteX14" fmla="*/ 4999179 w 4999179"/>
                <a:gd name="connsiteY14" fmla="*/ 1684582 h 4990489"/>
                <a:gd name="connsiteX15" fmla="*/ 4994099 w 4999179"/>
                <a:gd name="connsiteY15" fmla="*/ 3313128 h 4990489"/>
                <a:gd name="connsiteX16" fmla="*/ 4649583 w 4999179"/>
                <a:gd name="connsiteY16" fmla="*/ 3301139 h 4990489"/>
                <a:gd name="connsiteX17" fmla="*/ 4657348 w 4999179"/>
                <a:gd name="connsiteY17" fmla="*/ 2781860 h 4990489"/>
                <a:gd name="connsiteX18" fmla="*/ 2782010 w 4999179"/>
                <a:gd name="connsiteY18" fmla="*/ 2805174 h 4990489"/>
                <a:gd name="connsiteX19" fmla="*/ 2782053 w 4999179"/>
                <a:gd name="connsiteY19" fmla="*/ 4649786 h 4990489"/>
                <a:gd name="connsiteX20" fmla="*/ 3316765 w 4999179"/>
                <a:gd name="connsiteY20" fmla="*/ 4649786 h 4990489"/>
                <a:gd name="connsiteX21" fmla="*/ 3316747 w 4999179"/>
                <a:gd name="connsiteY21" fmla="*/ 4990489 h 4990489"/>
                <a:gd name="connsiteX22" fmla="*/ 1673892 w 4999179"/>
                <a:gd name="connsiteY22" fmla="*/ 4990489 h 4990489"/>
                <a:gd name="connsiteX23" fmla="*/ 1658421 w 4999179"/>
                <a:gd name="connsiteY23" fmla="*/ 4649491 h 4990489"/>
                <a:gd name="connsiteX24" fmla="*/ 2185391 w 4999179"/>
                <a:gd name="connsiteY24" fmla="*/ 4664992 h 4990489"/>
                <a:gd name="connsiteX25" fmla="*/ 2200878 w 4999179"/>
                <a:gd name="connsiteY25" fmla="*/ 2766440 h 4990489"/>
                <a:gd name="connsiteX26" fmla="*/ 333284 w 4999179"/>
                <a:gd name="connsiteY26" fmla="*/ 2805191 h 4990489"/>
                <a:gd name="connsiteX27" fmla="*/ 322013 w 4999179"/>
                <a:gd name="connsiteY27" fmla="*/ 3301142 h 4990489"/>
                <a:gd name="connsiteX28" fmla="*/ 0 w 4999179"/>
                <a:gd name="connsiteY28" fmla="*/ 3309483 h 4990489"/>
                <a:gd name="connsiteX0" fmla="*/ 0 w 4999179"/>
                <a:gd name="connsiteY0" fmla="*/ 3309483 h 4990489"/>
                <a:gd name="connsiteX1" fmla="*/ 73 w 4999179"/>
                <a:gd name="connsiteY1" fmla="*/ 1681562 h 4990489"/>
                <a:gd name="connsiteX2" fmla="*/ 339100 w 4999179"/>
                <a:gd name="connsiteY2" fmla="*/ 1678899 h 4990489"/>
                <a:gd name="connsiteX3" fmla="*/ 340353 w 4999179"/>
                <a:gd name="connsiteY3" fmla="*/ 2208263 h 4990489"/>
                <a:gd name="connsiteX4" fmla="*/ 2208675 w 4999179"/>
                <a:gd name="connsiteY4" fmla="*/ 2208512 h 4990489"/>
                <a:gd name="connsiteX5" fmla="*/ 2208607 w 4999179"/>
                <a:gd name="connsiteY5" fmla="*/ 348706 h 4990489"/>
                <a:gd name="connsiteX6" fmla="*/ 1689396 w 4999179"/>
                <a:gd name="connsiteY6" fmla="*/ 348713 h 4990489"/>
                <a:gd name="connsiteX7" fmla="*/ 1669671 w 4999179"/>
                <a:gd name="connsiteY7" fmla="*/ 0 h 4990489"/>
                <a:gd name="connsiteX8" fmla="*/ 3324519 w 4999179"/>
                <a:gd name="connsiteY8" fmla="*/ 0 h 4990489"/>
                <a:gd name="connsiteX9" fmla="*/ 3308966 w 4999179"/>
                <a:gd name="connsiteY9" fmla="*/ 325433 h 4990489"/>
                <a:gd name="connsiteX10" fmla="*/ 2793136 w 4999179"/>
                <a:gd name="connsiteY10" fmla="*/ 332885 h 4990489"/>
                <a:gd name="connsiteX11" fmla="*/ 2792173 w 4999179"/>
                <a:gd name="connsiteY11" fmla="*/ 2204594 h 4990489"/>
                <a:gd name="connsiteX12" fmla="*/ 4665113 w 4999179"/>
                <a:gd name="connsiteY12" fmla="*/ 2208404 h 4990489"/>
                <a:gd name="connsiteX13" fmla="*/ 4660716 w 4999179"/>
                <a:gd name="connsiteY13" fmla="*/ 1685283 h 4990489"/>
                <a:gd name="connsiteX14" fmla="*/ 4999179 w 4999179"/>
                <a:gd name="connsiteY14" fmla="*/ 1684582 h 4990489"/>
                <a:gd name="connsiteX15" fmla="*/ 4994099 w 4999179"/>
                <a:gd name="connsiteY15" fmla="*/ 3313128 h 4990489"/>
                <a:gd name="connsiteX16" fmla="*/ 4663131 w 4999179"/>
                <a:gd name="connsiteY16" fmla="*/ 3316379 h 4990489"/>
                <a:gd name="connsiteX17" fmla="*/ 4657348 w 4999179"/>
                <a:gd name="connsiteY17" fmla="*/ 2781860 h 4990489"/>
                <a:gd name="connsiteX18" fmla="*/ 2782010 w 4999179"/>
                <a:gd name="connsiteY18" fmla="*/ 2805174 h 4990489"/>
                <a:gd name="connsiteX19" fmla="*/ 2782053 w 4999179"/>
                <a:gd name="connsiteY19" fmla="*/ 4649786 h 4990489"/>
                <a:gd name="connsiteX20" fmla="*/ 3316765 w 4999179"/>
                <a:gd name="connsiteY20" fmla="*/ 4649786 h 4990489"/>
                <a:gd name="connsiteX21" fmla="*/ 3316747 w 4999179"/>
                <a:gd name="connsiteY21" fmla="*/ 4990489 h 4990489"/>
                <a:gd name="connsiteX22" fmla="*/ 1673892 w 4999179"/>
                <a:gd name="connsiteY22" fmla="*/ 4990489 h 4990489"/>
                <a:gd name="connsiteX23" fmla="*/ 1658421 w 4999179"/>
                <a:gd name="connsiteY23" fmla="*/ 4649491 h 4990489"/>
                <a:gd name="connsiteX24" fmla="*/ 2185391 w 4999179"/>
                <a:gd name="connsiteY24" fmla="*/ 4664992 h 4990489"/>
                <a:gd name="connsiteX25" fmla="*/ 2200878 w 4999179"/>
                <a:gd name="connsiteY25" fmla="*/ 2766440 h 4990489"/>
                <a:gd name="connsiteX26" fmla="*/ 333284 w 4999179"/>
                <a:gd name="connsiteY26" fmla="*/ 2805191 h 4990489"/>
                <a:gd name="connsiteX27" fmla="*/ 322013 w 4999179"/>
                <a:gd name="connsiteY27" fmla="*/ 3301142 h 4990489"/>
                <a:gd name="connsiteX28" fmla="*/ 0 w 4999179"/>
                <a:gd name="connsiteY28" fmla="*/ 3309483 h 4990489"/>
                <a:gd name="connsiteX0" fmla="*/ 0 w 4999179"/>
                <a:gd name="connsiteY0" fmla="*/ 3309483 h 4990489"/>
                <a:gd name="connsiteX1" fmla="*/ 73 w 4999179"/>
                <a:gd name="connsiteY1" fmla="*/ 1681562 h 4990489"/>
                <a:gd name="connsiteX2" fmla="*/ 339100 w 4999179"/>
                <a:gd name="connsiteY2" fmla="*/ 1678899 h 4990489"/>
                <a:gd name="connsiteX3" fmla="*/ 340353 w 4999179"/>
                <a:gd name="connsiteY3" fmla="*/ 2208263 h 4990489"/>
                <a:gd name="connsiteX4" fmla="*/ 2208675 w 4999179"/>
                <a:gd name="connsiteY4" fmla="*/ 2208512 h 4990489"/>
                <a:gd name="connsiteX5" fmla="*/ 2208607 w 4999179"/>
                <a:gd name="connsiteY5" fmla="*/ 348706 h 4990489"/>
                <a:gd name="connsiteX6" fmla="*/ 1689396 w 4999179"/>
                <a:gd name="connsiteY6" fmla="*/ 348713 h 4990489"/>
                <a:gd name="connsiteX7" fmla="*/ 1669671 w 4999179"/>
                <a:gd name="connsiteY7" fmla="*/ 0 h 4990489"/>
                <a:gd name="connsiteX8" fmla="*/ 3324519 w 4999179"/>
                <a:gd name="connsiteY8" fmla="*/ 0 h 4990489"/>
                <a:gd name="connsiteX9" fmla="*/ 3308966 w 4999179"/>
                <a:gd name="connsiteY9" fmla="*/ 325433 h 4990489"/>
                <a:gd name="connsiteX10" fmla="*/ 2793136 w 4999179"/>
                <a:gd name="connsiteY10" fmla="*/ 332885 h 4990489"/>
                <a:gd name="connsiteX11" fmla="*/ 2792173 w 4999179"/>
                <a:gd name="connsiteY11" fmla="*/ 2204594 h 4990489"/>
                <a:gd name="connsiteX12" fmla="*/ 4665113 w 4999179"/>
                <a:gd name="connsiteY12" fmla="*/ 2208404 h 4990489"/>
                <a:gd name="connsiteX13" fmla="*/ 4660716 w 4999179"/>
                <a:gd name="connsiteY13" fmla="*/ 1685283 h 4990489"/>
                <a:gd name="connsiteX14" fmla="*/ 4999179 w 4999179"/>
                <a:gd name="connsiteY14" fmla="*/ 1684582 h 4990489"/>
                <a:gd name="connsiteX15" fmla="*/ 4994099 w 4999179"/>
                <a:gd name="connsiteY15" fmla="*/ 3313128 h 4990489"/>
                <a:gd name="connsiteX16" fmla="*/ 4663131 w 4999179"/>
                <a:gd name="connsiteY16" fmla="*/ 3316379 h 4990489"/>
                <a:gd name="connsiteX17" fmla="*/ 4657348 w 4999179"/>
                <a:gd name="connsiteY17" fmla="*/ 2781860 h 4990489"/>
                <a:gd name="connsiteX18" fmla="*/ 2782010 w 4999179"/>
                <a:gd name="connsiteY18" fmla="*/ 2805174 h 4990489"/>
                <a:gd name="connsiteX19" fmla="*/ 2782053 w 4999179"/>
                <a:gd name="connsiteY19" fmla="*/ 4649786 h 4990489"/>
                <a:gd name="connsiteX20" fmla="*/ 3316765 w 4999179"/>
                <a:gd name="connsiteY20" fmla="*/ 4649786 h 4990489"/>
                <a:gd name="connsiteX21" fmla="*/ 3316747 w 4999179"/>
                <a:gd name="connsiteY21" fmla="*/ 4990489 h 4990489"/>
                <a:gd name="connsiteX22" fmla="*/ 1673892 w 4999179"/>
                <a:gd name="connsiteY22" fmla="*/ 4990489 h 4990489"/>
                <a:gd name="connsiteX23" fmla="*/ 1658421 w 4999179"/>
                <a:gd name="connsiteY23" fmla="*/ 4649491 h 4990489"/>
                <a:gd name="connsiteX24" fmla="*/ 2185391 w 4999179"/>
                <a:gd name="connsiteY24" fmla="*/ 4664992 h 4990489"/>
                <a:gd name="connsiteX25" fmla="*/ 2200878 w 4999179"/>
                <a:gd name="connsiteY25" fmla="*/ 2766440 h 4990489"/>
                <a:gd name="connsiteX26" fmla="*/ 333284 w 4999179"/>
                <a:gd name="connsiteY26" fmla="*/ 2805191 h 4990489"/>
                <a:gd name="connsiteX27" fmla="*/ 322013 w 4999179"/>
                <a:gd name="connsiteY27" fmla="*/ 3301142 h 4990489"/>
                <a:gd name="connsiteX28" fmla="*/ 0 w 4999179"/>
                <a:gd name="connsiteY28" fmla="*/ 3309483 h 4990489"/>
                <a:gd name="connsiteX0" fmla="*/ 0 w 4999179"/>
                <a:gd name="connsiteY0" fmla="*/ 3309483 h 4990489"/>
                <a:gd name="connsiteX1" fmla="*/ 73 w 4999179"/>
                <a:gd name="connsiteY1" fmla="*/ 1681562 h 4990489"/>
                <a:gd name="connsiteX2" fmla="*/ 339100 w 4999179"/>
                <a:gd name="connsiteY2" fmla="*/ 1678899 h 4990489"/>
                <a:gd name="connsiteX3" fmla="*/ 340353 w 4999179"/>
                <a:gd name="connsiteY3" fmla="*/ 2208263 h 4990489"/>
                <a:gd name="connsiteX4" fmla="*/ 2208675 w 4999179"/>
                <a:gd name="connsiteY4" fmla="*/ 2208512 h 4990489"/>
                <a:gd name="connsiteX5" fmla="*/ 2208607 w 4999179"/>
                <a:gd name="connsiteY5" fmla="*/ 348706 h 4990489"/>
                <a:gd name="connsiteX6" fmla="*/ 1689396 w 4999179"/>
                <a:gd name="connsiteY6" fmla="*/ 348713 h 4990489"/>
                <a:gd name="connsiteX7" fmla="*/ 1669671 w 4999179"/>
                <a:gd name="connsiteY7" fmla="*/ 0 h 4990489"/>
                <a:gd name="connsiteX8" fmla="*/ 3324519 w 4999179"/>
                <a:gd name="connsiteY8" fmla="*/ 0 h 4990489"/>
                <a:gd name="connsiteX9" fmla="*/ 3308966 w 4999179"/>
                <a:gd name="connsiteY9" fmla="*/ 325433 h 4990489"/>
                <a:gd name="connsiteX10" fmla="*/ 2793136 w 4999179"/>
                <a:gd name="connsiteY10" fmla="*/ 332885 h 4990489"/>
                <a:gd name="connsiteX11" fmla="*/ 2787093 w 4999179"/>
                <a:gd name="connsiteY11" fmla="*/ 2209675 h 4990489"/>
                <a:gd name="connsiteX12" fmla="*/ 4665113 w 4999179"/>
                <a:gd name="connsiteY12" fmla="*/ 2208404 h 4990489"/>
                <a:gd name="connsiteX13" fmla="*/ 4660716 w 4999179"/>
                <a:gd name="connsiteY13" fmla="*/ 1685283 h 4990489"/>
                <a:gd name="connsiteX14" fmla="*/ 4999179 w 4999179"/>
                <a:gd name="connsiteY14" fmla="*/ 1684582 h 4990489"/>
                <a:gd name="connsiteX15" fmla="*/ 4994099 w 4999179"/>
                <a:gd name="connsiteY15" fmla="*/ 3313128 h 4990489"/>
                <a:gd name="connsiteX16" fmla="*/ 4663131 w 4999179"/>
                <a:gd name="connsiteY16" fmla="*/ 3316379 h 4990489"/>
                <a:gd name="connsiteX17" fmla="*/ 4657348 w 4999179"/>
                <a:gd name="connsiteY17" fmla="*/ 2781860 h 4990489"/>
                <a:gd name="connsiteX18" fmla="*/ 2782010 w 4999179"/>
                <a:gd name="connsiteY18" fmla="*/ 2805174 h 4990489"/>
                <a:gd name="connsiteX19" fmla="*/ 2782053 w 4999179"/>
                <a:gd name="connsiteY19" fmla="*/ 4649786 h 4990489"/>
                <a:gd name="connsiteX20" fmla="*/ 3316765 w 4999179"/>
                <a:gd name="connsiteY20" fmla="*/ 4649786 h 4990489"/>
                <a:gd name="connsiteX21" fmla="*/ 3316747 w 4999179"/>
                <a:gd name="connsiteY21" fmla="*/ 4990489 h 4990489"/>
                <a:gd name="connsiteX22" fmla="*/ 1673892 w 4999179"/>
                <a:gd name="connsiteY22" fmla="*/ 4990489 h 4990489"/>
                <a:gd name="connsiteX23" fmla="*/ 1658421 w 4999179"/>
                <a:gd name="connsiteY23" fmla="*/ 4649491 h 4990489"/>
                <a:gd name="connsiteX24" fmla="*/ 2185391 w 4999179"/>
                <a:gd name="connsiteY24" fmla="*/ 4664992 h 4990489"/>
                <a:gd name="connsiteX25" fmla="*/ 2200878 w 4999179"/>
                <a:gd name="connsiteY25" fmla="*/ 2766440 h 4990489"/>
                <a:gd name="connsiteX26" fmla="*/ 333284 w 4999179"/>
                <a:gd name="connsiteY26" fmla="*/ 2805191 h 4990489"/>
                <a:gd name="connsiteX27" fmla="*/ 322013 w 4999179"/>
                <a:gd name="connsiteY27" fmla="*/ 3301142 h 4990489"/>
                <a:gd name="connsiteX28" fmla="*/ 0 w 4999179"/>
                <a:gd name="connsiteY28" fmla="*/ 3309483 h 4990489"/>
                <a:gd name="connsiteX0" fmla="*/ 0 w 4999179"/>
                <a:gd name="connsiteY0" fmla="*/ 3312870 h 4993876"/>
                <a:gd name="connsiteX1" fmla="*/ 73 w 4999179"/>
                <a:gd name="connsiteY1" fmla="*/ 1684949 h 4993876"/>
                <a:gd name="connsiteX2" fmla="*/ 339100 w 4999179"/>
                <a:gd name="connsiteY2" fmla="*/ 1682286 h 4993876"/>
                <a:gd name="connsiteX3" fmla="*/ 340353 w 4999179"/>
                <a:gd name="connsiteY3" fmla="*/ 2211650 h 4993876"/>
                <a:gd name="connsiteX4" fmla="*/ 2208675 w 4999179"/>
                <a:gd name="connsiteY4" fmla="*/ 2211899 h 4993876"/>
                <a:gd name="connsiteX5" fmla="*/ 2208607 w 4999179"/>
                <a:gd name="connsiteY5" fmla="*/ 352093 h 4993876"/>
                <a:gd name="connsiteX6" fmla="*/ 1689396 w 4999179"/>
                <a:gd name="connsiteY6" fmla="*/ 352100 h 4993876"/>
                <a:gd name="connsiteX7" fmla="*/ 1683220 w 4999179"/>
                <a:gd name="connsiteY7" fmla="*/ 0 h 4993876"/>
                <a:gd name="connsiteX8" fmla="*/ 3324519 w 4999179"/>
                <a:gd name="connsiteY8" fmla="*/ 3387 h 4993876"/>
                <a:gd name="connsiteX9" fmla="*/ 3308966 w 4999179"/>
                <a:gd name="connsiteY9" fmla="*/ 328820 h 4993876"/>
                <a:gd name="connsiteX10" fmla="*/ 2793136 w 4999179"/>
                <a:gd name="connsiteY10" fmla="*/ 336272 h 4993876"/>
                <a:gd name="connsiteX11" fmla="*/ 2787093 w 4999179"/>
                <a:gd name="connsiteY11" fmla="*/ 2213062 h 4993876"/>
                <a:gd name="connsiteX12" fmla="*/ 4665113 w 4999179"/>
                <a:gd name="connsiteY12" fmla="*/ 2211791 h 4993876"/>
                <a:gd name="connsiteX13" fmla="*/ 4660716 w 4999179"/>
                <a:gd name="connsiteY13" fmla="*/ 1688670 h 4993876"/>
                <a:gd name="connsiteX14" fmla="*/ 4999179 w 4999179"/>
                <a:gd name="connsiteY14" fmla="*/ 1687969 h 4993876"/>
                <a:gd name="connsiteX15" fmla="*/ 4994099 w 4999179"/>
                <a:gd name="connsiteY15" fmla="*/ 3316515 h 4993876"/>
                <a:gd name="connsiteX16" fmla="*/ 4663131 w 4999179"/>
                <a:gd name="connsiteY16" fmla="*/ 3319766 h 4993876"/>
                <a:gd name="connsiteX17" fmla="*/ 4657348 w 4999179"/>
                <a:gd name="connsiteY17" fmla="*/ 2785247 h 4993876"/>
                <a:gd name="connsiteX18" fmla="*/ 2782010 w 4999179"/>
                <a:gd name="connsiteY18" fmla="*/ 2808561 h 4993876"/>
                <a:gd name="connsiteX19" fmla="*/ 2782053 w 4999179"/>
                <a:gd name="connsiteY19" fmla="*/ 4653173 h 4993876"/>
                <a:gd name="connsiteX20" fmla="*/ 3316765 w 4999179"/>
                <a:gd name="connsiteY20" fmla="*/ 4653173 h 4993876"/>
                <a:gd name="connsiteX21" fmla="*/ 3316747 w 4999179"/>
                <a:gd name="connsiteY21" fmla="*/ 4993876 h 4993876"/>
                <a:gd name="connsiteX22" fmla="*/ 1673892 w 4999179"/>
                <a:gd name="connsiteY22" fmla="*/ 4993876 h 4993876"/>
                <a:gd name="connsiteX23" fmla="*/ 1658421 w 4999179"/>
                <a:gd name="connsiteY23" fmla="*/ 4652878 h 4993876"/>
                <a:gd name="connsiteX24" fmla="*/ 2185391 w 4999179"/>
                <a:gd name="connsiteY24" fmla="*/ 4668379 h 4993876"/>
                <a:gd name="connsiteX25" fmla="*/ 2200878 w 4999179"/>
                <a:gd name="connsiteY25" fmla="*/ 2769827 h 4993876"/>
                <a:gd name="connsiteX26" fmla="*/ 333284 w 4999179"/>
                <a:gd name="connsiteY26" fmla="*/ 2808578 h 4993876"/>
                <a:gd name="connsiteX27" fmla="*/ 322013 w 4999179"/>
                <a:gd name="connsiteY27" fmla="*/ 3304529 h 4993876"/>
                <a:gd name="connsiteX28" fmla="*/ 0 w 4999179"/>
                <a:gd name="connsiteY28" fmla="*/ 3312870 h 4993876"/>
                <a:gd name="connsiteX0" fmla="*/ 0 w 4999179"/>
                <a:gd name="connsiteY0" fmla="*/ 3312870 h 4993876"/>
                <a:gd name="connsiteX1" fmla="*/ 73 w 4999179"/>
                <a:gd name="connsiteY1" fmla="*/ 1684949 h 4993876"/>
                <a:gd name="connsiteX2" fmla="*/ 339100 w 4999179"/>
                <a:gd name="connsiteY2" fmla="*/ 1682286 h 4993876"/>
                <a:gd name="connsiteX3" fmla="*/ 340353 w 4999179"/>
                <a:gd name="connsiteY3" fmla="*/ 2211650 h 4993876"/>
                <a:gd name="connsiteX4" fmla="*/ 2208675 w 4999179"/>
                <a:gd name="connsiteY4" fmla="*/ 2211899 h 4993876"/>
                <a:gd name="connsiteX5" fmla="*/ 2208607 w 4999179"/>
                <a:gd name="connsiteY5" fmla="*/ 352093 h 4993876"/>
                <a:gd name="connsiteX6" fmla="*/ 1682622 w 4999179"/>
                <a:gd name="connsiteY6" fmla="*/ 333472 h 4993876"/>
                <a:gd name="connsiteX7" fmla="*/ 1683220 w 4999179"/>
                <a:gd name="connsiteY7" fmla="*/ 0 h 4993876"/>
                <a:gd name="connsiteX8" fmla="*/ 3324519 w 4999179"/>
                <a:gd name="connsiteY8" fmla="*/ 3387 h 4993876"/>
                <a:gd name="connsiteX9" fmla="*/ 3308966 w 4999179"/>
                <a:gd name="connsiteY9" fmla="*/ 328820 h 4993876"/>
                <a:gd name="connsiteX10" fmla="*/ 2793136 w 4999179"/>
                <a:gd name="connsiteY10" fmla="*/ 336272 h 4993876"/>
                <a:gd name="connsiteX11" fmla="*/ 2787093 w 4999179"/>
                <a:gd name="connsiteY11" fmla="*/ 2213062 h 4993876"/>
                <a:gd name="connsiteX12" fmla="*/ 4665113 w 4999179"/>
                <a:gd name="connsiteY12" fmla="*/ 2211791 h 4993876"/>
                <a:gd name="connsiteX13" fmla="*/ 4660716 w 4999179"/>
                <a:gd name="connsiteY13" fmla="*/ 1688670 h 4993876"/>
                <a:gd name="connsiteX14" fmla="*/ 4999179 w 4999179"/>
                <a:gd name="connsiteY14" fmla="*/ 1687969 h 4993876"/>
                <a:gd name="connsiteX15" fmla="*/ 4994099 w 4999179"/>
                <a:gd name="connsiteY15" fmla="*/ 3316515 h 4993876"/>
                <a:gd name="connsiteX16" fmla="*/ 4663131 w 4999179"/>
                <a:gd name="connsiteY16" fmla="*/ 3319766 h 4993876"/>
                <a:gd name="connsiteX17" fmla="*/ 4657348 w 4999179"/>
                <a:gd name="connsiteY17" fmla="*/ 2785247 h 4993876"/>
                <a:gd name="connsiteX18" fmla="*/ 2782010 w 4999179"/>
                <a:gd name="connsiteY18" fmla="*/ 2808561 h 4993876"/>
                <a:gd name="connsiteX19" fmla="*/ 2782053 w 4999179"/>
                <a:gd name="connsiteY19" fmla="*/ 4653173 h 4993876"/>
                <a:gd name="connsiteX20" fmla="*/ 3316765 w 4999179"/>
                <a:gd name="connsiteY20" fmla="*/ 4653173 h 4993876"/>
                <a:gd name="connsiteX21" fmla="*/ 3316747 w 4999179"/>
                <a:gd name="connsiteY21" fmla="*/ 4993876 h 4993876"/>
                <a:gd name="connsiteX22" fmla="*/ 1673892 w 4999179"/>
                <a:gd name="connsiteY22" fmla="*/ 4993876 h 4993876"/>
                <a:gd name="connsiteX23" fmla="*/ 1658421 w 4999179"/>
                <a:gd name="connsiteY23" fmla="*/ 4652878 h 4993876"/>
                <a:gd name="connsiteX24" fmla="*/ 2185391 w 4999179"/>
                <a:gd name="connsiteY24" fmla="*/ 4668379 h 4993876"/>
                <a:gd name="connsiteX25" fmla="*/ 2200878 w 4999179"/>
                <a:gd name="connsiteY25" fmla="*/ 2769827 h 4993876"/>
                <a:gd name="connsiteX26" fmla="*/ 333284 w 4999179"/>
                <a:gd name="connsiteY26" fmla="*/ 2808578 h 4993876"/>
                <a:gd name="connsiteX27" fmla="*/ 322013 w 4999179"/>
                <a:gd name="connsiteY27" fmla="*/ 3304529 h 4993876"/>
                <a:gd name="connsiteX28" fmla="*/ 0 w 4999179"/>
                <a:gd name="connsiteY28" fmla="*/ 3312870 h 4993876"/>
                <a:gd name="connsiteX0" fmla="*/ 0 w 4999179"/>
                <a:gd name="connsiteY0" fmla="*/ 3312870 h 4993876"/>
                <a:gd name="connsiteX1" fmla="*/ 73 w 4999179"/>
                <a:gd name="connsiteY1" fmla="*/ 1684949 h 4993876"/>
                <a:gd name="connsiteX2" fmla="*/ 339100 w 4999179"/>
                <a:gd name="connsiteY2" fmla="*/ 1682286 h 4993876"/>
                <a:gd name="connsiteX3" fmla="*/ 340353 w 4999179"/>
                <a:gd name="connsiteY3" fmla="*/ 2211650 h 4993876"/>
                <a:gd name="connsiteX4" fmla="*/ 2208675 w 4999179"/>
                <a:gd name="connsiteY4" fmla="*/ 2211899 h 4993876"/>
                <a:gd name="connsiteX5" fmla="*/ 2213687 w 4999179"/>
                <a:gd name="connsiteY5" fmla="*/ 340239 h 4993876"/>
                <a:gd name="connsiteX6" fmla="*/ 1682622 w 4999179"/>
                <a:gd name="connsiteY6" fmla="*/ 333472 h 4993876"/>
                <a:gd name="connsiteX7" fmla="*/ 1683220 w 4999179"/>
                <a:gd name="connsiteY7" fmla="*/ 0 h 4993876"/>
                <a:gd name="connsiteX8" fmla="*/ 3324519 w 4999179"/>
                <a:gd name="connsiteY8" fmla="*/ 3387 h 4993876"/>
                <a:gd name="connsiteX9" fmla="*/ 3308966 w 4999179"/>
                <a:gd name="connsiteY9" fmla="*/ 328820 h 4993876"/>
                <a:gd name="connsiteX10" fmla="*/ 2793136 w 4999179"/>
                <a:gd name="connsiteY10" fmla="*/ 336272 h 4993876"/>
                <a:gd name="connsiteX11" fmla="*/ 2787093 w 4999179"/>
                <a:gd name="connsiteY11" fmla="*/ 2213062 h 4993876"/>
                <a:gd name="connsiteX12" fmla="*/ 4665113 w 4999179"/>
                <a:gd name="connsiteY12" fmla="*/ 2211791 h 4993876"/>
                <a:gd name="connsiteX13" fmla="*/ 4660716 w 4999179"/>
                <a:gd name="connsiteY13" fmla="*/ 1688670 h 4993876"/>
                <a:gd name="connsiteX14" fmla="*/ 4999179 w 4999179"/>
                <a:gd name="connsiteY14" fmla="*/ 1687969 h 4993876"/>
                <a:gd name="connsiteX15" fmla="*/ 4994099 w 4999179"/>
                <a:gd name="connsiteY15" fmla="*/ 3316515 h 4993876"/>
                <a:gd name="connsiteX16" fmla="*/ 4663131 w 4999179"/>
                <a:gd name="connsiteY16" fmla="*/ 3319766 h 4993876"/>
                <a:gd name="connsiteX17" fmla="*/ 4657348 w 4999179"/>
                <a:gd name="connsiteY17" fmla="*/ 2785247 h 4993876"/>
                <a:gd name="connsiteX18" fmla="*/ 2782010 w 4999179"/>
                <a:gd name="connsiteY18" fmla="*/ 2808561 h 4993876"/>
                <a:gd name="connsiteX19" fmla="*/ 2782053 w 4999179"/>
                <a:gd name="connsiteY19" fmla="*/ 4653173 h 4993876"/>
                <a:gd name="connsiteX20" fmla="*/ 3316765 w 4999179"/>
                <a:gd name="connsiteY20" fmla="*/ 4653173 h 4993876"/>
                <a:gd name="connsiteX21" fmla="*/ 3316747 w 4999179"/>
                <a:gd name="connsiteY21" fmla="*/ 4993876 h 4993876"/>
                <a:gd name="connsiteX22" fmla="*/ 1673892 w 4999179"/>
                <a:gd name="connsiteY22" fmla="*/ 4993876 h 4993876"/>
                <a:gd name="connsiteX23" fmla="*/ 1658421 w 4999179"/>
                <a:gd name="connsiteY23" fmla="*/ 4652878 h 4993876"/>
                <a:gd name="connsiteX24" fmla="*/ 2185391 w 4999179"/>
                <a:gd name="connsiteY24" fmla="*/ 4668379 h 4993876"/>
                <a:gd name="connsiteX25" fmla="*/ 2200878 w 4999179"/>
                <a:gd name="connsiteY25" fmla="*/ 2769827 h 4993876"/>
                <a:gd name="connsiteX26" fmla="*/ 333284 w 4999179"/>
                <a:gd name="connsiteY26" fmla="*/ 2808578 h 4993876"/>
                <a:gd name="connsiteX27" fmla="*/ 322013 w 4999179"/>
                <a:gd name="connsiteY27" fmla="*/ 3304529 h 4993876"/>
                <a:gd name="connsiteX28" fmla="*/ 0 w 4999179"/>
                <a:gd name="connsiteY28" fmla="*/ 3312870 h 4993876"/>
                <a:gd name="connsiteX0" fmla="*/ 0 w 4999179"/>
                <a:gd name="connsiteY0" fmla="*/ 3312870 h 4993876"/>
                <a:gd name="connsiteX1" fmla="*/ 73 w 4999179"/>
                <a:gd name="connsiteY1" fmla="*/ 1684949 h 4993876"/>
                <a:gd name="connsiteX2" fmla="*/ 339100 w 4999179"/>
                <a:gd name="connsiteY2" fmla="*/ 1682286 h 4993876"/>
                <a:gd name="connsiteX3" fmla="*/ 340353 w 4999179"/>
                <a:gd name="connsiteY3" fmla="*/ 2211650 h 4993876"/>
                <a:gd name="connsiteX4" fmla="*/ 2208675 w 4999179"/>
                <a:gd name="connsiteY4" fmla="*/ 2211899 h 4993876"/>
                <a:gd name="connsiteX5" fmla="*/ 2213687 w 4999179"/>
                <a:gd name="connsiteY5" fmla="*/ 340239 h 4993876"/>
                <a:gd name="connsiteX6" fmla="*/ 1677542 w 4999179"/>
                <a:gd name="connsiteY6" fmla="*/ 336859 h 4993876"/>
                <a:gd name="connsiteX7" fmla="*/ 1683220 w 4999179"/>
                <a:gd name="connsiteY7" fmla="*/ 0 h 4993876"/>
                <a:gd name="connsiteX8" fmla="*/ 3324519 w 4999179"/>
                <a:gd name="connsiteY8" fmla="*/ 3387 h 4993876"/>
                <a:gd name="connsiteX9" fmla="*/ 3308966 w 4999179"/>
                <a:gd name="connsiteY9" fmla="*/ 328820 h 4993876"/>
                <a:gd name="connsiteX10" fmla="*/ 2793136 w 4999179"/>
                <a:gd name="connsiteY10" fmla="*/ 336272 h 4993876"/>
                <a:gd name="connsiteX11" fmla="*/ 2787093 w 4999179"/>
                <a:gd name="connsiteY11" fmla="*/ 2213062 h 4993876"/>
                <a:gd name="connsiteX12" fmla="*/ 4665113 w 4999179"/>
                <a:gd name="connsiteY12" fmla="*/ 2211791 h 4993876"/>
                <a:gd name="connsiteX13" fmla="*/ 4660716 w 4999179"/>
                <a:gd name="connsiteY13" fmla="*/ 1688670 h 4993876"/>
                <a:gd name="connsiteX14" fmla="*/ 4999179 w 4999179"/>
                <a:gd name="connsiteY14" fmla="*/ 1687969 h 4993876"/>
                <a:gd name="connsiteX15" fmla="*/ 4994099 w 4999179"/>
                <a:gd name="connsiteY15" fmla="*/ 3316515 h 4993876"/>
                <a:gd name="connsiteX16" fmla="*/ 4663131 w 4999179"/>
                <a:gd name="connsiteY16" fmla="*/ 3319766 h 4993876"/>
                <a:gd name="connsiteX17" fmla="*/ 4657348 w 4999179"/>
                <a:gd name="connsiteY17" fmla="*/ 2785247 h 4993876"/>
                <a:gd name="connsiteX18" fmla="*/ 2782010 w 4999179"/>
                <a:gd name="connsiteY18" fmla="*/ 2808561 h 4993876"/>
                <a:gd name="connsiteX19" fmla="*/ 2782053 w 4999179"/>
                <a:gd name="connsiteY19" fmla="*/ 4653173 h 4993876"/>
                <a:gd name="connsiteX20" fmla="*/ 3316765 w 4999179"/>
                <a:gd name="connsiteY20" fmla="*/ 4653173 h 4993876"/>
                <a:gd name="connsiteX21" fmla="*/ 3316747 w 4999179"/>
                <a:gd name="connsiteY21" fmla="*/ 4993876 h 4993876"/>
                <a:gd name="connsiteX22" fmla="*/ 1673892 w 4999179"/>
                <a:gd name="connsiteY22" fmla="*/ 4993876 h 4993876"/>
                <a:gd name="connsiteX23" fmla="*/ 1658421 w 4999179"/>
                <a:gd name="connsiteY23" fmla="*/ 4652878 h 4993876"/>
                <a:gd name="connsiteX24" fmla="*/ 2185391 w 4999179"/>
                <a:gd name="connsiteY24" fmla="*/ 4668379 h 4993876"/>
                <a:gd name="connsiteX25" fmla="*/ 2200878 w 4999179"/>
                <a:gd name="connsiteY25" fmla="*/ 2769827 h 4993876"/>
                <a:gd name="connsiteX26" fmla="*/ 333284 w 4999179"/>
                <a:gd name="connsiteY26" fmla="*/ 2808578 h 4993876"/>
                <a:gd name="connsiteX27" fmla="*/ 322013 w 4999179"/>
                <a:gd name="connsiteY27" fmla="*/ 3304529 h 4993876"/>
                <a:gd name="connsiteX28" fmla="*/ 0 w 4999179"/>
                <a:gd name="connsiteY28" fmla="*/ 3312870 h 4993876"/>
                <a:gd name="connsiteX0" fmla="*/ 0 w 4999179"/>
                <a:gd name="connsiteY0" fmla="*/ 3312870 h 4993876"/>
                <a:gd name="connsiteX1" fmla="*/ 73 w 4999179"/>
                <a:gd name="connsiteY1" fmla="*/ 1684949 h 4993876"/>
                <a:gd name="connsiteX2" fmla="*/ 339100 w 4999179"/>
                <a:gd name="connsiteY2" fmla="*/ 1682286 h 4993876"/>
                <a:gd name="connsiteX3" fmla="*/ 340353 w 4999179"/>
                <a:gd name="connsiteY3" fmla="*/ 2211650 h 4993876"/>
                <a:gd name="connsiteX4" fmla="*/ 2208675 w 4999179"/>
                <a:gd name="connsiteY4" fmla="*/ 2211899 h 4993876"/>
                <a:gd name="connsiteX5" fmla="*/ 2213687 w 4999179"/>
                <a:gd name="connsiteY5" fmla="*/ 340239 h 4993876"/>
                <a:gd name="connsiteX6" fmla="*/ 1677542 w 4999179"/>
                <a:gd name="connsiteY6" fmla="*/ 336859 h 4993876"/>
                <a:gd name="connsiteX7" fmla="*/ 1683220 w 4999179"/>
                <a:gd name="connsiteY7" fmla="*/ 0 h 4993876"/>
                <a:gd name="connsiteX8" fmla="*/ 3324519 w 4999179"/>
                <a:gd name="connsiteY8" fmla="*/ 3387 h 4993876"/>
                <a:gd name="connsiteX9" fmla="*/ 3308966 w 4999179"/>
                <a:gd name="connsiteY9" fmla="*/ 328820 h 4993876"/>
                <a:gd name="connsiteX10" fmla="*/ 2793136 w 4999179"/>
                <a:gd name="connsiteY10" fmla="*/ 336272 h 4993876"/>
                <a:gd name="connsiteX11" fmla="*/ 2787093 w 4999179"/>
                <a:gd name="connsiteY11" fmla="*/ 2213062 h 4993876"/>
                <a:gd name="connsiteX12" fmla="*/ 4665113 w 4999179"/>
                <a:gd name="connsiteY12" fmla="*/ 2211791 h 4993876"/>
                <a:gd name="connsiteX13" fmla="*/ 4660716 w 4999179"/>
                <a:gd name="connsiteY13" fmla="*/ 1688670 h 4993876"/>
                <a:gd name="connsiteX14" fmla="*/ 4999179 w 4999179"/>
                <a:gd name="connsiteY14" fmla="*/ 1687969 h 4993876"/>
                <a:gd name="connsiteX15" fmla="*/ 4994099 w 4999179"/>
                <a:gd name="connsiteY15" fmla="*/ 3316515 h 4993876"/>
                <a:gd name="connsiteX16" fmla="*/ 4663131 w 4999179"/>
                <a:gd name="connsiteY16" fmla="*/ 3319766 h 4993876"/>
                <a:gd name="connsiteX17" fmla="*/ 4657348 w 4999179"/>
                <a:gd name="connsiteY17" fmla="*/ 2785247 h 4993876"/>
                <a:gd name="connsiteX18" fmla="*/ 2782010 w 4999179"/>
                <a:gd name="connsiteY18" fmla="*/ 2808561 h 4993876"/>
                <a:gd name="connsiteX19" fmla="*/ 2782053 w 4999179"/>
                <a:gd name="connsiteY19" fmla="*/ 4653173 h 4993876"/>
                <a:gd name="connsiteX20" fmla="*/ 3316765 w 4999179"/>
                <a:gd name="connsiteY20" fmla="*/ 4653173 h 4993876"/>
                <a:gd name="connsiteX21" fmla="*/ 3316747 w 4999179"/>
                <a:gd name="connsiteY21" fmla="*/ 4993876 h 4993876"/>
                <a:gd name="connsiteX22" fmla="*/ 1673892 w 4999179"/>
                <a:gd name="connsiteY22" fmla="*/ 4993876 h 4993876"/>
                <a:gd name="connsiteX23" fmla="*/ 1658421 w 4999179"/>
                <a:gd name="connsiteY23" fmla="*/ 4652878 h 4993876"/>
                <a:gd name="connsiteX24" fmla="*/ 2185391 w 4999179"/>
                <a:gd name="connsiteY24" fmla="*/ 4668379 h 4993876"/>
                <a:gd name="connsiteX25" fmla="*/ 2200878 w 4999179"/>
                <a:gd name="connsiteY25" fmla="*/ 2769827 h 4993876"/>
                <a:gd name="connsiteX26" fmla="*/ 333284 w 4999179"/>
                <a:gd name="connsiteY26" fmla="*/ 2808578 h 4993876"/>
                <a:gd name="connsiteX27" fmla="*/ 322013 w 4999179"/>
                <a:gd name="connsiteY27" fmla="*/ 3304529 h 4993876"/>
                <a:gd name="connsiteX28" fmla="*/ 0 w 4999179"/>
                <a:gd name="connsiteY28" fmla="*/ 3312870 h 4993876"/>
                <a:gd name="connsiteX0" fmla="*/ 0 w 4999179"/>
                <a:gd name="connsiteY0" fmla="*/ 3312870 h 4993876"/>
                <a:gd name="connsiteX1" fmla="*/ 73 w 4999179"/>
                <a:gd name="connsiteY1" fmla="*/ 1684949 h 4993876"/>
                <a:gd name="connsiteX2" fmla="*/ 339100 w 4999179"/>
                <a:gd name="connsiteY2" fmla="*/ 1682286 h 4993876"/>
                <a:gd name="connsiteX3" fmla="*/ 340353 w 4999179"/>
                <a:gd name="connsiteY3" fmla="*/ 2211650 h 4993876"/>
                <a:gd name="connsiteX4" fmla="*/ 2208675 w 4999179"/>
                <a:gd name="connsiteY4" fmla="*/ 2211899 h 4993876"/>
                <a:gd name="connsiteX5" fmla="*/ 2213687 w 4999179"/>
                <a:gd name="connsiteY5" fmla="*/ 340239 h 4993876"/>
                <a:gd name="connsiteX6" fmla="*/ 1680928 w 4999179"/>
                <a:gd name="connsiteY6" fmla="*/ 338552 h 4993876"/>
                <a:gd name="connsiteX7" fmla="*/ 1683220 w 4999179"/>
                <a:gd name="connsiteY7" fmla="*/ 0 h 4993876"/>
                <a:gd name="connsiteX8" fmla="*/ 3324519 w 4999179"/>
                <a:gd name="connsiteY8" fmla="*/ 3387 h 4993876"/>
                <a:gd name="connsiteX9" fmla="*/ 3308966 w 4999179"/>
                <a:gd name="connsiteY9" fmla="*/ 328820 h 4993876"/>
                <a:gd name="connsiteX10" fmla="*/ 2793136 w 4999179"/>
                <a:gd name="connsiteY10" fmla="*/ 336272 h 4993876"/>
                <a:gd name="connsiteX11" fmla="*/ 2787093 w 4999179"/>
                <a:gd name="connsiteY11" fmla="*/ 2213062 h 4993876"/>
                <a:gd name="connsiteX12" fmla="*/ 4665113 w 4999179"/>
                <a:gd name="connsiteY12" fmla="*/ 2211791 h 4993876"/>
                <a:gd name="connsiteX13" fmla="*/ 4660716 w 4999179"/>
                <a:gd name="connsiteY13" fmla="*/ 1688670 h 4993876"/>
                <a:gd name="connsiteX14" fmla="*/ 4999179 w 4999179"/>
                <a:gd name="connsiteY14" fmla="*/ 1687969 h 4993876"/>
                <a:gd name="connsiteX15" fmla="*/ 4994099 w 4999179"/>
                <a:gd name="connsiteY15" fmla="*/ 3316515 h 4993876"/>
                <a:gd name="connsiteX16" fmla="*/ 4663131 w 4999179"/>
                <a:gd name="connsiteY16" fmla="*/ 3319766 h 4993876"/>
                <a:gd name="connsiteX17" fmla="*/ 4657348 w 4999179"/>
                <a:gd name="connsiteY17" fmla="*/ 2785247 h 4993876"/>
                <a:gd name="connsiteX18" fmla="*/ 2782010 w 4999179"/>
                <a:gd name="connsiteY18" fmla="*/ 2808561 h 4993876"/>
                <a:gd name="connsiteX19" fmla="*/ 2782053 w 4999179"/>
                <a:gd name="connsiteY19" fmla="*/ 4653173 h 4993876"/>
                <a:gd name="connsiteX20" fmla="*/ 3316765 w 4999179"/>
                <a:gd name="connsiteY20" fmla="*/ 4653173 h 4993876"/>
                <a:gd name="connsiteX21" fmla="*/ 3316747 w 4999179"/>
                <a:gd name="connsiteY21" fmla="*/ 4993876 h 4993876"/>
                <a:gd name="connsiteX22" fmla="*/ 1673892 w 4999179"/>
                <a:gd name="connsiteY22" fmla="*/ 4993876 h 4993876"/>
                <a:gd name="connsiteX23" fmla="*/ 1658421 w 4999179"/>
                <a:gd name="connsiteY23" fmla="*/ 4652878 h 4993876"/>
                <a:gd name="connsiteX24" fmla="*/ 2185391 w 4999179"/>
                <a:gd name="connsiteY24" fmla="*/ 4668379 h 4993876"/>
                <a:gd name="connsiteX25" fmla="*/ 2200878 w 4999179"/>
                <a:gd name="connsiteY25" fmla="*/ 2769827 h 4993876"/>
                <a:gd name="connsiteX26" fmla="*/ 333284 w 4999179"/>
                <a:gd name="connsiteY26" fmla="*/ 2808578 h 4993876"/>
                <a:gd name="connsiteX27" fmla="*/ 322013 w 4999179"/>
                <a:gd name="connsiteY27" fmla="*/ 3304529 h 4993876"/>
                <a:gd name="connsiteX28" fmla="*/ 0 w 4999179"/>
                <a:gd name="connsiteY28" fmla="*/ 3312870 h 4993876"/>
                <a:gd name="connsiteX0" fmla="*/ 0 w 4999179"/>
                <a:gd name="connsiteY0" fmla="*/ 3312870 h 4993876"/>
                <a:gd name="connsiteX1" fmla="*/ 73 w 4999179"/>
                <a:gd name="connsiteY1" fmla="*/ 1684949 h 4993876"/>
                <a:gd name="connsiteX2" fmla="*/ 339100 w 4999179"/>
                <a:gd name="connsiteY2" fmla="*/ 1682286 h 4993876"/>
                <a:gd name="connsiteX3" fmla="*/ 340353 w 4999179"/>
                <a:gd name="connsiteY3" fmla="*/ 2211650 h 4993876"/>
                <a:gd name="connsiteX4" fmla="*/ 2208675 w 4999179"/>
                <a:gd name="connsiteY4" fmla="*/ 2211899 h 4993876"/>
                <a:gd name="connsiteX5" fmla="*/ 2213687 w 4999179"/>
                <a:gd name="connsiteY5" fmla="*/ 340239 h 4993876"/>
                <a:gd name="connsiteX6" fmla="*/ 1680928 w 4999179"/>
                <a:gd name="connsiteY6" fmla="*/ 338552 h 4993876"/>
                <a:gd name="connsiteX7" fmla="*/ 1683220 w 4999179"/>
                <a:gd name="connsiteY7" fmla="*/ 0 h 4993876"/>
                <a:gd name="connsiteX8" fmla="*/ 3324519 w 4999179"/>
                <a:gd name="connsiteY8" fmla="*/ 3387 h 4993876"/>
                <a:gd name="connsiteX9" fmla="*/ 3315739 w 4999179"/>
                <a:gd name="connsiteY9" fmla="*/ 337287 h 4993876"/>
                <a:gd name="connsiteX10" fmla="*/ 2793136 w 4999179"/>
                <a:gd name="connsiteY10" fmla="*/ 336272 h 4993876"/>
                <a:gd name="connsiteX11" fmla="*/ 2787093 w 4999179"/>
                <a:gd name="connsiteY11" fmla="*/ 2213062 h 4993876"/>
                <a:gd name="connsiteX12" fmla="*/ 4665113 w 4999179"/>
                <a:gd name="connsiteY12" fmla="*/ 2211791 h 4993876"/>
                <a:gd name="connsiteX13" fmla="*/ 4660716 w 4999179"/>
                <a:gd name="connsiteY13" fmla="*/ 1688670 h 4993876"/>
                <a:gd name="connsiteX14" fmla="*/ 4999179 w 4999179"/>
                <a:gd name="connsiteY14" fmla="*/ 1687969 h 4993876"/>
                <a:gd name="connsiteX15" fmla="*/ 4994099 w 4999179"/>
                <a:gd name="connsiteY15" fmla="*/ 3316515 h 4993876"/>
                <a:gd name="connsiteX16" fmla="*/ 4663131 w 4999179"/>
                <a:gd name="connsiteY16" fmla="*/ 3319766 h 4993876"/>
                <a:gd name="connsiteX17" fmla="*/ 4657348 w 4999179"/>
                <a:gd name="connsiteY17" fmla="*/ 2785247 h 4993876"/>
                <a:gd name="connsiteX18" fmla="*/ 2782010 w 4999179"/>
                <a:gd name="connsiteY18" fmla="*/ 2808561 h 4993876"/>
                <a:gd name="connsiteX19" fmla="*/ 2782053 w 4999179"/>
                <a:gd name="connsiteY19" fmla="*/ 4653173 h 4993876"/>
                <a:gd name="connsiteX20" fmla="*/ 3316765 w 4999179"/>
                <a:gd name="connsiteY20" fmla="*/ 4653173 h 4993876"/>
                <a:gd name="connsiteX21" fmla="*/ 3316747 w 4999179"/>
                <a:gd name="connsiteY21" fmla="*/ 4993876 h 4993876"/>
                <a:gd name="connsiteX22" fmla="*/ 1673892 w 4999179"/>
                <a:gd name="connsiteY22" fmla="*/ 4993876 h 4993876"/>
                <a:gd name="connsiteX23" fmla="*/ 1658421 w 4999179"/>
                <a:gd name="connsiteY23" fmla="*/ 4652878 h 4993876"/>
                <a:gd name="connsiteX24" fmla="*/ 2185391 w 4999179"/>
                <a:gd name="connsiteY24" fmla="*/ 4668379 h 4993876"/>
                <a:gd name="connsiteX25" fmla="*/ 2200878 w 4999179"/>
                <a:gd name="connsiteY25" fmla="*/ 2769827 h 4993876"/>
                <a:gd name="connsiteX26" fmla="*/ 333284 w 4999179"/>
                <a:gd name="connsiteY26" fmla="*/ 2808578 h 4993876"/>
                <a:gd name="connsiteX27" fmla="*/ 322013 w 4999179"/>
                <a:gd name="connsiteY27" fmla="*/ 3304529 h 4993876"/>
                <a:gd name="connsiteX28" fmla="*/ 0 w 4999179"/>
                <a:gd name="connsiteY28" fmla="*/ 3312870 h 4993876"/>
                <a:gd name="connsiteX0" fmla="*/ 0 w 4999179"/>
                <a:gd name="connsiteY0" fmla="*/ 3312870 h 4993876"/>
                <a:gd name="connsiteX1" fmla="*/ 73 w 4999179"/>
                <a:gd name="connsiteY1" fmla="*/ 1684949 h 4993876"/>
                <a:gd name="connsiteX2" fmla="*/ 339100 w 4999179"/>
                <a:gd name="connsiteY2" fmla="*/ 1682286 h 4993876"/>
                <a:gd name="connsiteX3" fmla="*/ 340353 w 4999179"/>
                <a:gd name="connsiteY3" fmla="*/ 2211650 h 4993876"/>
                <a:gd name="connsiteX4" fmla="*/ 2208675 w 4999179"/>
                <a:gd name="connsiteY4" fmla="*/ 2211899 h 4993876"/>
                <a:gd name="connsiteX5" fmla="*/ 2213687 w 4999179"/>
                <a:gd name="connsiteY5" fmla="*/ 340239 h 4993876"/>
                <a:gd name="connsiteX6" fmla="*/ 1680928 w 4999179"/>
                <a:gd name="connsiteY6" fmla="*/ 338552 h 4993876"/>
                <a:gd name="connsiteX7" fmla="*/ 1683220 w 4999179"/>
                <a:gd name="connsiteY7" fmla="*/ 0 h 4993876"/>
                <a:gd name="connsiteX8" fmla="*/ 3310971 w 4999179"/>
                <a:gd name="connsiteY8" fmla="*/ 1694 h 4993876"/>
                <a:gd name="connsiteX9" fmla="*/ 3315739 w 4999179"/>
                <a:gd name="connsiteY9" fmla="*/ 337287 h 4993876"/>
                <a:gd name="connsiteX10" fmla="*/ 2793136 w 4999179"/>
                <a:gd name="connsiteY10" fmla="*/ 336272 h 4993876"/>
                <a:gd name="connsiteX11" fmla="*/ 2787093 w 4999179"/>
                <a:gd name="connsiteY11" fmla="*/ 2213062 h 4993876"/>
                <a:gd name="connsiteX12" fmla="*/ 4665113 w 4999179"/>
                <a:gd name="connsiteY12" fmla="*/ 2211791 h 4993876"/>
                <a:gd name="connsiteX13" fmla="*/ 4660716 w 4999179"/>
                <a:gd name="connsiteY13" fmla="*/ 1688670 h 4993876"/>
                <a:gd name="connsiteX14" fmla="*/ 4999179 w 4999179"/>
                <a:gd name="connsiteY14" fmla="*/ 1687969 h 4993876"/>
                <a:gd name="connsiteX15" fmla="*/ 4994099 w 4999179"/>
                <a:gd name="connsiteY15" fmla="*/ 3316515 h 4993876"/>
                <a:gd name="connsiteX16" fmla="*/ 4663131 w 4999179"/>
                <a:gd name="connsiteY16" fmla="*/ 3319766 h 4993876"/>
                <a:gd name="connsiteX17" fmla="*/ 4657348 w 4999179"/>
                <a:gd name="connsiteY17" fmla="*/ 2785247 h 4993876"/>
                <a:gd name="connsiteX18" fmla="*/ 2782010 w 4999179"/>
                <a:gd name="connsiteY18" fmla="*/ 2808561 h 4993876"/>
                <a:gd name="connsiteX19" fmla="*/ 2782053 w 4999179"/>
                <a:gd name="connsiteY19" fmla="*/ 4653173 h 4993876"/>
                <a:gd name="connsiteX20" fmla="*/ 3316765 w 4999179"/>
                <a:gd name="connsiteY20" fmla="*/ 4653173 h 4993876"/>
                <a:gd name="connsiteX21" fmla="*/ 3316747 w 4999179"/>
                <a:gd name="connsiteY21" fmla="*/ 4993876 h 4993876"/>
                <a:gd name="connsiteX22" fmla="*/ 1673892 w 4999179"/>
                <a:gd name="connsiteY22" fmla="*/ 4993876 h 4993876"/>
                <a:gd name="connsiteX23" fmla="*/ 1658421 w 4999179"/>
                <a:gd name="connsiteY23" fmla="*/ 4652878 h 4993876"/>
                <a:gd name="connsiteX24" fmla="*/ 2185391 w 4999179"/>
                <a:gd name="connsiteY24" fmla="*/ 4668379 h 4993876"/>
                <a:gd name="connsiteX25" fmla="*/ 2200878 w 4999179"/>
                <a:gd name="connsiteY25" fmla="*/ 2769827 h 4993876"/>
                <a:gd name="connsiteX26" fmla="*/ 333284 w 4999179"/>
                <a:gd name="connsiteY26" fmla="*/ 2808578 h 4993876"/>
                <a:gd name="connsiteX27" fmla="*/ 322013 w 4999179"/>
                <a:gd name="connsiteY27" fmla="*/ 3304529 h 4993876"/>
                <a:gd name="connsiteX28" fmla="*/ 0 w 4999179"/>
                <a:gd name="connsiteY28" fmla="*/ 3312870 h 4993876"/>
                <a:gd name="connsiteX0" fmla="*/ 0 w 4999179"/>
                <a:gd name="connsiteY0" fmla="*/ 3312870 h 4993876"/>
                <a:gd name="connsiteX1" fmla="*/ 73 w 4999179"/>
                <a:gd name="connsiteY1" fmla="*/ 1684949 h 4993876"/>
                <a:gd name="connsiteX2" fmla="*/ 339100 w 4999179"/>
                <a:gd name="connsiteY2" fmla="*/ 1682286 h 4993876"/>
                <a:gd name="connsiteX3" fmla="*/ 340353 w 4999179"/>
                <a:gd name="connsiteY3" fmla="*/ 2211650 h 4993876"/>
                <a:gd name="connsiteX4" fmla="*/ 2208675 w 4999179"/>
                <a:gd name="connsiteY4" fmla="*/ 2211899 h 4993876"/>
                <a:gd name="connsiteX5" fmla="*/ 2213687 w 4999179"/>
                <a:gd name="connsiteY5" fmla="*/ 340239 h 4993876"/>
                <a:gd name="connsiteX6" fmla="*/ 1680928 w 4999179"/>
                <a:gd name="connsiteY6" fmla="*/ 338552 h 4993876"/>
                <a:gd name="connsiteX7" fmla="*/ 1683220 w 4999179"/>
                <a:gd name="connsiteY7" fmla="*/ 0 h 4993876"/>
                <a:gd name="connsiteX8" fmla="*/ 3310971 w 4999179"/>
                <a:gd name="connsiteY8" fmla="*/ 1694 h 4993876"/>
                <a:gd name="connsiteX9" fmla="*/ 3315739 w 4999179"/>
                <a:gd name="connsiteY9" fmla="*/ 337287 h 4993876"/>
                <a:gd name="connsiteX10" fmla="*/ 2793136 w 4999179"/>
                <a:gd name="connsiteY10" fmla="*/ 336272 h 4993876"/>
                <a:gd name="connsiteX11" fmla="*/ 2787093 w 4999179"/>
                <a:gd name="connsiteY11" fmla="*/ 2213062 h 4993876"/>
                <a:gd name="connsiteX12" fmla="*/ 4665113 w 4999179"/>
                <a:gd name="connsiteY12" fmla="*/ 2211791 h 4993876"/>
                <a:gd name="connsiteX13" fmla="*/ 4660716 w 4999179"/>
                <a:gd name="connsiteY13" fmla="*/ 1688670 h 4993876"/>
                <a:gd name="connsiteX14" fmla="*/ 4999179 w 4999179"/>
                <a:gd name="connsiteY14" fmla="*/ 1687969 h 4993876"/>
                <a:gd name="connsiteX15" fmla="*/ 4994099 w 4999179"/>
                <a:gd name="connsiteY15" fmla="*/ 3316515 h 4993876"/>
                <a:gd name="connsiteX16" fmla="*/ 4663131 w 4999179"/>
                <a:gd name="connsiteY16" fmla="*/ 3319766 h 4993876"/>
                <a:gd name="connsiteX17" fmla="*/ 4657348 w 4999179"/>
                <a:gd name="connsiteY17" fmla="*/ 2785247 h 4993876"/>
                <a:gd name="connsiteX18" fmla="*/ 2782010 w 4999179"/>
                <a:gd name="connsiteY18" fmla="*/ 2808561 h 4993876"/>
                <a:gd name="connsiteX19" fmla="*/ 2782053 w 4999179"/>
                <a:gd name="connsiteY19" fmla="*/ 4653173 h 4993876"/>
                <a:gd name="connsiteX20" fmla="*/ 3316765 w 4999179"/>
                <a:gd name="connsiteY20" fmla="*/ 4653173 h 4993876"/>
                <a:gd name="connsiteX21" fmla="*/ 3316747 w 4999179"/>
                <a:gd name="connsiteY21" fmla="*/ 4993876 h 4993876"/>
                <a:gd name="connsiteX22" fmla="*/ 1673892 w 4999179"/>
                <a:gd name="connsiteY22" fmla="*/ 4993876 h 4993876"/>
                <a:gd name="connsiteX23" fmla="*/ 1658421 w 4999179"/>
                <a:gd name="connsiteY23" fmla="*/ 4652878 h 4993876"/>
                <a:gd name="connsiteX24" fmla="*/ 2185391 w 4999179"/>
                <a:gd name="connsiteY24" fmla="*/ 4668379 h 4993876"/>
                <a:gd name="connsiteX25" fmla="*/ 2200878 w 4999179"/>
                <a:gd name="connsiteY25" fmla="*/ 2769827 h 4993876"/>
                <a:gd name="connsiteX26" fmla="*/ 333284 w 4999179"/>
                <a:gd name="connsiteY26" fmla="*/ 2808578 h 4993876"/>
                <a:gd name="connsiteX27" fmla="*/ 322013 w 4999179"/>
                <a:gd name="connsiteY27" fmla="*/ 3304529 h 4993876"/>
                <a:gd name="connsiteX28" fmla="*/ 0 w 4999179"/>
                <a:gd name="connsiteY28" fmla="*/ 3312870 h 4993876"/>
                <a:gd name="connsiteX0" fmla="*/ 0 w 4999179"/>
                <a:gd name="connsiteY0" fmla="*/ 3312870 h 4993876"/>
                <a:gd name="connsiteX1" fmla="*/ 73 w 4999179"/>
                <a:gd name="connsiteY1" fmla="*/ 1684949 h 4993876"/>
                <a:gd name="connsiteX2" fmla="*/ 339100 w 4999179"/>
                <a:gd name="connsiteY2" fmla="*/ 1682286 h 4993876"/>
                <a:gd name="connsiteX3" fmla="*/ 340353 w 4999179"/>
                <a:gd name="connsiteY3" fmla="*/ 2211650 h 4993876"/>
                <a:gd name="connsiteX4" fmla="*/ 2208675 w 4999179"/>
                <a:gd name="connsiteY4" fmla="*/ 2211899 h 4993876"/>
                <a:gd name="connsiteX5" fmla="*/ 2213687 w 4999179"/>
                <a:gd name="connsiteY5" fmla="*/ 340239 h 4993876"/>
                <a:gd name="connsiteX6" fmla="*/ 1680928 w 4999179"/>
                <a:gd name="connsiteY6" fmla="*/ 338552 h 4993876"/>
                <a:gd name="connsiteX7" fmla="*/ 1683220 w 4999179"/>
                <a:gd name="connsiteY7" fmla="*/ 0 h 4993876"/>
                <a:gd name="connsiteX8" fmla="*/ 3310971 w 4999179"/>
                <a:gd name="connsiteY8" fmla="*/ 1694 h 4993876"/>
                <a:gd name="connsiteX9" fmla="*/ 3315739 w 4999179"/>
                <a:gd name="connsiteY9" fmla="*/ 337287 h 4993876"/>
                <a:gd name="connsiteX10" fmla="*/ 2793136 w 4999179"/>
                <a:gd name="connsiteY10" fmla="*/ 336272 h 4993876"/>
                <a:gd name="connsiteX11" fmla="*/ 2787093 w 4999179"/>
                <a:gd name="connsiteY11" fmla="*/ 2213062 h 4993876"/>
                <a:gd name="connsiteX12" fmla="*/ 4665113 w 4999179"/>
                <a:gd name="connsiteY12" fmla="*/ 2211791 h 4993876"/>
                <a:gd name="connsiteX13" fmla="*/ 4660716 w 4999179"/>
                <a:gd name="connsiteY13" fmla="*/ 1688670 h 4993876"/>
                <a:gd name="connsiteX14" fmla="*/ 4999179 w 4999179"/>
                <a:gd name="connsiteY14" fmla="*/ 1687969 h 4993876"/>
                <a:gd name="connsiteX15" fmla="*/ 4994099 w 4999179"/>
                <a:gd name="connsiteY15" fmla="*/ 3316515 h 4993876"/>
                <a:gd name="connsiteX16" fmla="*/ 4663131 w 4999179"/>
                <a:gd name="connsiteY16" fmla="*/ 3319766 h 4993876"/>
                <a:gd name="connsiteX17" fmla="*/ 4657348 w 4999179"/>
                <a:gd name="connsiteY17" fmla="*/ 2785247 h 4993876"/>
                <a:gd name="connsiteX18" fmla="*/ 2782010 w 4999179"/>
                <a:gd name="connsiteY18" fmla="*/ 2808561 h 4993876"/>
                <a:gd name="connsiteX19" fmla="*/ 2782053 w 4999179"/>
                <a:gd name="connsiteY19" fmla="*/ 4653173 h 4993876"/>
                <a:gd name="connsiteX20" fmla="*/ 3316765 w 4999179"/>
                <a:gd name="connsiteY20" fmla="*/ 4653173 h 4993876"/>
                <a:gd name="connsiteX21" fmla="*/ 3316747 w 4999179"/>
                <a:gd name="connsiteY21" fmla="*/ 4993876 h 4993876"/>
                <a:gd name="connsiteX22" fmla="*/ 1673892 w 4999179"/>
                <a:gd name="connsiteY22" fmla="*/ 4993876 h 4993876"/>
                <a:gd name="connsiteX23" fmla="*/ 1658421 w 4999179"/>
                <a:gd name="connsiteY23" fmla="*/ 4652878 h 4993876"/>
                <a:gd name="connsiteX24" fmla="*/ 2185391 w 4999179"/>
                <a:gd name="connsiteY24" fmla="*/ 4668379 h 4993876"/>
                <a:gd name="connsiteX25" fmla="*/ 2200878 w 4999179"/>
                <a:gd name="connsiteY25" fmla="*/ 2769827 h 4993876"/>
                <a:gd name="connsiteX26" fmla="*/ 333284 w 4999179"/>
                <a:gd name="connsiteY26" fmla="*/ 2808578 h 4993876"/>
                <a:gd name="connsiteX27" fmla="*/ 337254 w 4999179"/>
                <a:gd name="connsiteY27" fmla="*/ 3314690 h 4993876"/>
                <a:gd name="connsiteX28" fmla="*/ 0 w 4999179"/>
                <a:gd name="connsiteY28" fmla="*/ 3312870 h 4993876"/>
                <a:gd name="connsiteX0" fmla="*/ 0 w 4999179"/>
                <a:gd name="connsiteY0" fmla="*/ 3312870 h 4993876"/>
                <a:gd name="connsiteX1" fmla="*/ 73 w 4999179"/>
                <a:gd name="connsiteY1" fmla="*/ 1684949 h 4993876"/>
                <a:gd name="connsiteX2" fmla="*/ 339100 w 4999179"/>
                <a:gd name="connsiteY2" fmla="*/ 1682286 h 4993876"/>
                <a:gd name="connsiteX3" fmla="*/ 340353 w 4999179"/>
                <a:gd name="connsiteY3" fmla="*/ 2211650 h 4993876"/>
                <a:gd name="connsiteX4" fmla="*/ 2208675 w 4999179"/>
                <a:gd name="connsiteY4" fmla="*/ 2211899 h 4993876"/>
                <a:gd name="connsiteX5" fmla="*/ 2213687 w 4999179"/>
                <a:gd name="connsiteY5" fmla="*/ 340239 h 4993876"/>
                <a:gd name="connsiteX6" fmla="*/ 1680928 w 4999179"/>
                <a:gd name="connsiteY6" fmla="*/ 338552 h 4993876"/>
                <a:gd name="connsiteX7" fmla="*/ 1683220 w 4999179"/>
                <a:gd name="connsiteY7" fmla="*/ 0 h 4993876"/>
                <a:gd name="connsiteX8" fmla="*/ 3310971 w 4999179"/>
                <a:gd name="connsiteY8" fmla="*/ 1694 h 4993876"/>
                <a:gd name="connsiteX9" fmla="*/ 3315739 w 4999179"/>
                <a:gd name="connsiteY9" fmla="*/ 337287 h 4993876"/>
                <a:gd name="connsiteX10" fmla="*/ 2793136 w 4999179"/>
                <a:gd name="connsiteY10" fmla="*/ 336272 h 4993876"/>
                <a:gd name="connsiteX11" fmla="*/ 2787093 w 4999179"/>
                <a:gd name="connsiteY11" fmla="*/ 2213062 h 4993876"/>
                <a:gd name="connsiteX12" fmla="*/ 4665113 w 4999179"/>
                <a:gd name="connsiteY12" fmla="*/ 2211791 h 4993876"/>
                <a:gd name="connsiteX13" fmla="*/ 4660716 w 4999179"/>
                <a:gd name="connsiteY13" fmla="*/ 1688670 h 4993876"/>
                <a:gd name="connsiteX14" fmla="*/ 4999179 w 4999179"/>
                <a:gd name="connsiteY14" fmla="*/ 1687969 h 4993876"/>
                <a:gd name="connsiteX15" fmla="*/ 4994099 w 4999179"/>
                <a:gd name="connsiteY15" fmla="*/ 3316515 h 4993876"/>
                <a:gd name="connsiteX16" fmla="*/ 4663131 w 4999179"/>
                <a:gd name="connsiteY16" fmla="*/ 3319766 h 4993876"/>
                <a:gd name="connsiteX17" fmla="*/ 4657348 w 4999179"/>
                <a:gd name="connsiteY17" fmla="*/ 2785247 h 4993876"/>
                <a:gd name="connsiteX18" fmla="*/ 2782010 w 4999179"/>
                <a:gd name="connsiteY18" fmla="*/ 2808561 h 4993876"/>
                <a:gd name="connsiteX19" fmla="*/ 2782053 w 4999179"/>
                <a:gd name="connsiteY19" fmla="*/ 4653173 h 4993876"/>
                <a:gd name="connsiteX20" fmla="*/ 3316765 w 4999179"/>
                <a:gd name="connsiteY20" fmla="*/ 4653173 h 4993876"/>
                <a:gd name="connsiteX21" fmla="*/ 3316747 w 4999179"/>
                <a:gd name="connsiteY21" fmla="*/ 4993876 h 4993876"/>
                <a:gd name="connsiteX22" fmla="*/ 1673892 w 4999179"/>
                <a:gd name="connsiteY22" fmla="*/ 4993876 h 4993876"/>
                <a:gd name="connsiteX23" fmla="*/ 1658421 w 4999179"/>
                <a:gd name="connsiteY23" fmla="*/ 4652878 h 4993876"/>
                <a:gd name="connsiteX24" fmla="*/ 2185391 w 4999179"/>
                <a:gd name="connsiteY24" fmla="*/ 4668379 h 4993876"/>
                <a:gd name="connsiteX25" fmla="*/ 2200878 w 4999179"/>
                <a:gd name="connsiteY25" fmla="*/ 2769827 h 4993876"/>
                <a:gd name="connsiteX26" fmla="*/ 334977 w 4999179"/>
                <a:gd name="connsiteY26" fmla="*/ 2793337 h 4993876"/>
                <a:gd name="connsiteX27" fmla="*/ 337254 w 4999179"/>
                <a:gd name="connsiteY27" fmla="*/ 3314690 h 4993876"/>
                <a:gd name="connsiteX28" fmla="*/ 0 w 4999179"/>
                <a:gd name="connsiteY28" fmla="*/ 3312870 h 4993876"/>
                <a:gd name="connsiteX0" fmla="*/ 0 w 4999179"/>
                <a:gd name="connsiteY0" fmla="*/ 3312870 h 4993876"/>
                <a:gd name="connsiteX1" fmla="*/ 73 w 4999179"/>
                <a:gd name="connsiteY1" fmla="*/ 1684949 h 4993876"/>
                <a:gd name="connsiteX2" fmla="*/ 339100 w 4999179"/>
                <a:gd name="connsiteY2" fmla="*/ 1682286 h 4993876"/>
                <a:gd name="connsiteX3" fmla="*/ 340353 w 4999179"/>
                <a:gd name="connsiteY3" fmla="*/ 2211650 h 4993876"/>
                <a:gd name="connsiteX4" fmla="*/ 2208675 w 4999179"/>
                <a:gd name="connsiteY4" fmla="*/ 2211899 h 4993876"/>
                <a:gd name="connsiteX5" fmla="*/ 2213687 w 4999179"/>
                <a:gd name="connsiteY5" fmla="*/ 340239 h 4993876"/>
                <a:gd name="connsiteX6" fmla="*/ 1680928 w 4999179"/>
                <a:gd name="connsiteY6" fmla="*/ 338552 h 4993876"/>
                <a:gd name="connsiteX7" fmla="*/ 1683220 w 4999179"/>
                <a:gd name="connsiteY7" fmla="*/ 0 h 4993876"/>
                <a:gd name="connsiteX8" fmla="*/ 3310971 w 4999179"/>
                <a:gd name="connsiteY8" fmla="*/ 1694 h 4993876"/>
                <a:gd name="connsiteX9" fmla="*/ 3315739 w 4999179"/>
                <a:gd name="connsiteY9" fmla="*/ 337287 h 4993876"/>
                <a:gd name="connsiteX10" fmla="*/ 2793136 w 4999179"/>
                <a:gd name="connsiteY10" fmla="*/ 336272 h 4993876"/>
                <a:gd name="connsiteX11" fmla="*/ 2787093 w 4999179"/>
                <a:gd name="connsiteY11" fmla="*/ 2213062 h 4993876"/>
                <a:gd name="connsiteX12" fmla="*/ 4665113 w 4999179"/>
                <a:gd name="connsiteY12" fmla="*/ 2211791 h 4993876"/>
                <a:gd name="connsiteX13" fmla="*/ 4660716 w 4999179"/>
                <a:gd name="connsiteY13" fmla="*/ 1688670 h 4993876"/>
                <a:gd name="connsiteX14" fmla="*/ 4999179 w 4999179"/>
                <a:gd name="connsiteY14" fmla="*/ 1687969 h 4993876"/>
                <a:gd name="connsiteX15" fmla="*/ 4994099 w 4999179"/>
                <a:gd name="connsiteY15" fmla="*/ 3316515 h 4993876"/>
                <a:gd name="connsiteX16" fmla="*/ 4663131 w 4999179"/>
                <a:gd name="connsiteY16" fmla="*/ 3319766 h 4993876"/>
                <a:gd name="connsiteX17" fmla="*/ 4657348 w 4999179"/>
                <a:gd name="connsiteY17" fmla="*/ 2785247 h 4993876"/>
                <a:gd name="connsiteX18" fmla="*/ 2782010 w 4999179"/>
                <a:gd name="connsiteY18" fmla="*/ 2808561 h 4993876"/>
                <a:gd name="connsiteX19" fmla="*/ 2782053 w 4999179"/>
                <a:gd name="connsiteY19" fmla="*/ 4653173 h 4993876"/>
                <a:gd name="connsiteX20" fmla="*/ 3316765 w 4999179"/>
                <a:gd name="connsiteY20" fmla="*/ 4653173 h 4993876"/>
                <a:gd name="connsiteX21" fmla="*/ 3316747 w 4999179"/>
                <a:gd name="connsiteY21" fmla="*/ 4993876 h 4993876"/>
                <a:gd name="connsiteX22" fmla="*/ 1673892 w 4999179"/>
                <a:gd name="connsiteY22" fmla="*/ 4993876 h 4993876"/>
                <a:gd name="connsiteX23" fmla="*/ 1658421 w 4999179"/>
                <a:gd name="connsiteY23" fmla="*/ 4652878 h 4993876"/>
                <a:gd name="connsiteX24" fmla="*/ 2185391 w 4999179"/>
                <a:gd name="connsiteY24" fmla="*/ 4668379 h 4993876"/>
                <a:gd name="connsiteX25" fmla="*/ 2200878 w 4999179"/>
                <a:gd name="connsiteY25" fmla="*/ 2769827 h 4993876"/>
                <a:gd name="connsiteX26" fmla="*/ 334977 w 4999179"/>
                <a:gd name="connsiteY26" fmla="*/ 2793337 h 4993876"/>
                <a:gd name="connsiteX27" fmla="*/ 337254 w 4999179"/>
                <a:gd name="connsiteY27" fmla="*/ 3314690 h 4993876"/>
                <a:gd name="connsiteX28" fmla="*/ 0 w 4999179"/>
                <a:gd name="connsiteY28" fmla="*/ 3312870 h 4993876"/>
                <a:gd name="connsiteX0" fmla="*/ 0 w 4999179"/>
                <a:gd name="connsiteY0" fmla="*/ 3312870 h 4993876"/>
                <a:gd name="connsiteX1" fmla="*/ 73 w 4999179"/>
                <a:gd name="connsiteY1" fmla="*/ 1684949 h 4993876"/>
                <a:gd name="connsiteX2" fmla="*/ 339100 w 4999179"/>
                <a:gd name="connsiteY2" fmla="*/ 1682286 h 4993876"/>
                <a:gd name="connsiteX3" fmla="*/ 340353 w 4999179"/>
                <a:gd name="connsiteY3" fmla="*/ 2211650 h 4993876"/>
                <a:gd name="connsiteX4" fmla="*/ 2208675 w 4999179"/>
                <a:gd name="connsiteY4" fmla="*/ 2211899 h 4993876"/>
                <a:gd name="connsiteX5" fmla="*/ 2213687 w 4999179"/>
                <a:gd name="connsiteY5" fmla="*/ 340239 h 4993876"/>
                <a:gd name="connsiteX6" fmla="*/ 1680928 w 4999179"/>
                <a:gd name="connsiteY6" fmla="*/ 338552 h 4993876"/>
                <a:gd name="connsiteX7" fmla="*/ 1683220 w 4999179"/>
                <a:gd name="connsiteY7" fmla="*/ 0 h 4993876"/>
                <a:gd name="connsiteX8" fmla="*/ 3310971 w 4999179"/>
                <a:gd name="connsiteY8" fmla="*/ 1694 h 4993876"/>
                <a:gd name="connsiteX9" fmla="*/ 3315739 w 4999179"/>
                <a:gd name="connsiteY9" fmla="*/ 337287 h 4993876"/>
                <a:gd name="connsiteX10" fmla="*/ 2793136 w 4999179"/>
                <a:gd name="connsiteY10" fmla="*/ 336272 h 4993876"/>
                <a:gd name="connsiteX11" fmla="*/ 2787093 w 4999179"/>
                <a:gd name="connsiteY11" fmla="*/ 2213062 h 4993876"/>
                <a:gd name="connsiteX12" fmla="*/ 4665113 w 4999179"/>
                <a:gd name="connsiteY12" fmla="*/ 2211791 h 4993876"/>
                <a:gd name="connsiteX13" fmla="*/ 4660716 w 4999179"/>
                <a:gd name="connsiteY13" fmla="*/ 1688670 h 4993876"/>
                <a:gd name="connsiteX14" fmla="*/ 4999179 w 4999179"/>
                <a:gd name="connsiteY14" fmla="*/ 1687969 h 4993876"/>
                <a:gd name="connsiteX15" fmla="*/ 4994099 w 4999179"/>
                <a:gd name="connsiteY15" fmla="*/ 3316515 h 4993876"/>
                <a:gd name="connsiteX16" fmla="*/ 4663131 w 4999179"/>
                <a:gd name="connsiteY16" fmla="*/ 3319766 h 4993876"/>
                <a:gd name="connsiteX17" fmla="*/ 4657348 w 4999179"/>
                <a:gd name="connsiteY17" fmla="*/ 2785247 h 4993876"/>
                <a:gd name="connsiteX18" fmla="*/ 2782010 w 4999179"/>
                <a:gd name="connsiteY18" fmla="*/ 2808561 h 4993876"/>
                <a:gd name="connsiteX19" fmla="*/ 2782053 w 4999179"/>
                <a:gd name="connsiteY19" fmla="*/ 4653173 h 4993876"/>
                <a:gd name="connsiteX20" fmla="*/ 3316765 w 4999179"/>
                <a:gd name="connsiteY20" fmla="*/ 4653173 h 4993876"/>
                <a:gd name="connsiteX21" fmla="*/ 3316747 w 4999179"/>
                <a:gd name="connsiteY21" fmla="*/ 4993876 h 4993876"/>
                <a:gd name="connsiteX22" fmla="*/ 1673892 w 4999179"/>
                <a:gd name="connsiteY22" fmla="*/ 4993876 h 4993876"/>
                <a:gd name="connsiteX23" fmla="*/ 1658421 w 4999179"/>
                <a:gd name="connsiteY23" fmla="*/ 4652878 h 4993876"/>
                <a:gd name="connsiteX24" fmla="*/ 2185391 w 4999179"/>
                <a:gd name="connsiteY24" fmla="*/ 4668379 h 4993876"/>
                <a:gd name="connsiteX25" fmla="*/ 2216119 w 4999179"/>
                <a:gd name="connsiteY25" fmla="*/ 2791841 h 4993876"/>
                <a:gd name="connsiteX26" fmla="*/ 334977 w 4999179"/>
                <a:gd name="connsiteY26" fmla="*/ 2793337 h 4993876"/>
                <a:gd name="connsiteX27" fmla="*/ 337254 w 4999179"/>
                <a:gd name="connsiteY27" fmla="*/ 3314690 h 4993876"/>
                <a:gd name="connsiteX28" fmla="*/ 0 w 4999179"/>
                <a:gd name="connsiteY28" fmla="*/ 3312870 h 4993876"/>
                <a:gd name="connsiteX0" fmla="*/ 0 w 4999179"/>
                <a:gd name="connsiteY0" fmla="*/ 3312870 h 4993876"/>
                <a:gd name="connsiteX1" fmla="*/ 73 w 4999179"/>
                <a:gd name="connsiteY1" fmla="*/ 1684949 h 4993876"/>
                <a:gd name="connsiteX2" fmla="*/ 339100 w 4999179"/>
                <a:gd name="connsiteY2" fmla="*/ 1682286 h 4993876"/>
                <a:gd name="connsiteX3" fmla="*/ 340353 w 4999179"/>
                <a:gd name="connsiteY3" fmla="*/ 2211650 h 4993876"/>
                <a:gd name="connsiteX4" fmla="*/ 2208675 w 4999179"/>
                <a:gd name="connsiteY4" fmla="*/ 2211899 h 4993876"/>
                <a:gd name="connsiteX5" fmla="*/ 2213687 w 4999179"/>
                <a:gd name="connsiteY5" fmla="*/ 340239 h 4993876"/>
                <a:gd name="connsiteX6" fmla="*/ 1680928 w 4999179"/>
                <a:gd name="connsiteY6" fmla="*/ 338552 h 4993876"/>
                <a:gd name="connsiteX7" fmla="*/ 1683220 w 4999179"/>
                <a:gd name="connsiteY7" fmla="*/ 0 h 4993876"/>
                <a:gd name="connsiteX8" fmla="*/ 3310971 w 4999179"/>
                <a:gd name="connsiteY8" fmla="*/ 1694 h 4993876"/>
                <a:gd name="connsiteX9" fmla="*/ 3315739 w 4999179"/>
                <a:gd name="connsiteY9" fmla="*/ 337287 h 4993876"/>
                <a:gd name="connsiteX10" fmla="*/ 2793136 w 4999179"/>
                <a:gd name="connsiteY10" fmla="*/ 336272 h 4993876"/>
                <a:gd name="connsiteX11" fmla="*/ 2787093 w 4999179"/>
                <a:gd name="connsiteY11" fmla="*/ 2213062 h 4993876"/>
                <a:gd name="connsiteX12" fmla="*/ 4665113 w 4999179"/>
                <a:gd name="connsiteY12" fmla="*/ 2211791 h 4993876"/>
                <a:gd name="connsiteX13" fmla="*/ 4660716 w 4999179"/>
                <a:gd name="connsiteY13" fmla="*/ 1688670 h 4993876"/>
                <a:gd name="connsiteX14" fmla="*/ 4999179 w 4999179"/>
                <a:gd name="connsiteY14" fmla="*/ 1687969 h 4993876"/>
                <a:gd name="connsiteX15" fmla="*/ 4994099 w 4999179"/>
                <a:gd name="connsiteY15" fmla="*/ 3316515 h 4993876"/>
                <a:gd name="connsiteX16" fmla="*/ 4663131 w 4999179"/>
                <a:gd name="connsiteY16" fmla="*/ 3319766 h 4993876"/>
                <a:gd name="connsiteX17" fmla="*/ 4657348 w 4999179"/>
                <a:gd name="connsiteY17" fmla="*/ 2785247 h 4993876"/>
                <a:gd name="connsiteX18" fmla="*/ 2788785 w 4999179"/>
                <a:gd name="connsiteY18" fmla="*/ 2786547 h 4993876"/>
                <a:gd name="connsiteX19" fmla="*/ 2782053 w 4999179"/>
                <a:gd name="connsiteY19" fmla="*/ 4653173 h 4993876"/>
                <a:gd name="connsiteX20" fmla="*/ 3316765 w 4999179"/>
                <a:gd name="connsiteY20" fmla="*/ 4653173 h 4993876"/>
                <a:gd name="connsiteX21" fmla="*/ 3316747 w 4999179"/>
                <a:gd name="connsiteY21" fmla="*/ 4993876 h 4993876"/>
                <a:gd name="connsiteX22" fmla="*/ 1673892 w 4999179"/>
                <a:gd name="connsiteY22" fmla="*/ 4993876 h 4993876"/>
                <a:gd name="connsiteX23" fmla="*/ 1658421 w 4999179"/>
                <a:gd name="connsiteY23" fmla="*/ 4652878 h 4993876"/>
                <a:gd name="connsiteX24" fmla="*/ 2185391 w 4999179"/>
                <a:gd name="connsiteY24" fmla="*/ 4668379 h 4993876"/>
                <a:gd name="connsiteX25" fmla="*/ 2216119 w 4999179"/>
                <a:gd name="connsiteY25" fmla="*/ 2791841 h 4993876"/>
                <a:gd name="connsiteX26" fmla="*/ 334977 w 4999179"/>
                <a:gd name="connsiteY26" fmla="*/ 2793337 h 4993876"/>
                <a:gd name="connsiteX27" fmla="*/ 337254 w 4999179"/>
                <a:gd name="connsiteY27" fmla="*/ 3314690 h 4993876"/>
                <a:gd name="connsiteX28" fmla="*/ 0 w 4999179"/>
                <a:gd name="connsiteY28" fmla="*/ 3312870 h 4993876"/>
                <a:gd name="connsiteX0" fmla="*/ 0 w 4999179"/>
                <a:gd name="connsiteY0" fmla="*/ 3312870 h 4993876"/>
                <a:gd name="connsiteX1" fmla="*/ 73 w 4999179"/>
                <a:gd name="connsiteY1" fmla="*/ 1684949 h 4993876"/>
                <a:gd name="connsiteX2" fmla="*/ 339100 w 4999179"/>
                <a:gd name="connsiteY2" fmla="*/ 1682286 h 4993876"/>
                <a:gd name="connsiteX3" fmla="*/ 340353 w 4999179"/>
                <a:gd name="connsiteY3" fmla="*/ 2211650 h 4993876"/>
                <a:gd name="connsiteX4" fmla="*/ 2208675 w 4999179"/>
                <a:gd name="connsiteY4" fmla="*/ 2211899 h 4993876"/>
                <a:gd name="connsiteX5" fmla="*/ 2213687 w 4999179"/>
                <a:gd name="connsiteY5" fmla="*/ 340239 h 4993876"/>
                <a:gd name="connsiteX6" fmla="*/ 1680928 w 4999179"/>
                <a:gd name="connsiteY6" fmla="*/ 338552 h 4993876"/>
                <a:gd name="connsiteX7" fmla="*/ 1683220 w 4999179"/>
                <a:gd name="connsiteY7" fmla="*/ 0 h 4993876"/>
                <a:gd name="connsiteX8" fmla="*/ 3310971 w 4999179"/>
                <a:gd name="connsiteY8" fmla="*/ 1694 h 4993876"/>
                <a:gd name="connsiteX9" fmla="*/ 3315739 w 4999179"/>
                <a:gd name="connsiteY9" fmla="*/ 337287 h 4993876"/>
                <a:gd name="connsiteX10" fmla="*/ 2793136 w 4999179"/>
                <a:gd name="connsiteY10" fmla="*/ 336272 h 4993876"/>
                <a:gd name="connsiteX11" fmla="*/ 2787093 w 4999179"/>
                <a:gd name="connsiteY11" fmla="*/ 2213062 h 4993876"/>
                <a:gd name="connsiteX12" fmla="*/ 4665113 w 4999179"/>
                <a:gd name="connsiteY12" fmla="*/ 2211791 h 4993876"/>
                <a:gd name="connsiteX13" fmla="*/ 4660716 w 4999179"/>
                <a:gd name="connsiteY13" fmla="*/ 1688670 h 4993876"/>
                <a:gd name="connsiteX14" fmla="*/ 4999179 w 4999179"/>
                <a:gd name="connsiteY14" fmla="*/ 1687969 h 4993876"/>
                <a:gd name="connsiteX15" fmla="*/ 4994099 w 4999179"/>
                <a:gd name="connsiteY15" fmla="*/ 3316515 h 4993876"/>
                <a:gd name="connsiteX16" fmla="*/ 4663131 w 4999179"/>
                <a:gd name="connsiteY16" fmla="*/ 3319766 h 4993876"/>
                <a:gd name="connsiteX17" fmla="*/ 4657348 w 4999179"/>
                <a:gd name="connsiteY17" fmla="*/ 2785247 h 4993876"/>
                <a:gd name="connsiteX18" fmla="*/ 2788785 w 4999179"/>
                <a:gd name="connsiteY18" fmla="*/ 2786547 h 4993876"/>
                <a:gd name="connsiteX19" fmla="*/ 2782053 w 4999179"/>
                <a:gd name="connsiteY19" fmla="*/ 4653173 h 4993876"/>
                <a:gd name="connsiteX20" fmla="*/ 3316765 w 4999179"/>
                <a:gd name="connsiteY20" fmla="*/ 4653173 h 4993876"/>
                <a:gd name="connsiteX21" fmla="*/ 3316747 w 4999179"/>
                <a:gd name="connsiteY21" fmla="*/ 4993876 h 4993876"/>
                <a:gd name="connsiteX22" fmla="*/ 1673892 w 4999179"/>
                <a:gd name="connsiteY22" fmla="*/ 4993876 h 4993876"/>
                <a:gd name="connsiteX23" fmla="*/ 1658421 w 4999179"/>
                <a:gd name="connsiteY23" fmla="*/ 4652878 h 4993876"/>
                <a:gd name="connsiteX24" fmla="*/ 2212486 w 4999179"/>
                <a:gd name="connsiteY24" fmla="*/ 4663299 h 4993876"/>
                <a:gd name="connsiteX25" fmla="*/ 2216119 w 4999179"/>
                <a:gd name="connsiteY25" fmla="*/ 2791841 h 4993876"/>
                <a:gd name="connsiteX26" fmla="*/ 334977 w 4999179"/>
                <a:gd name="connsiteY26" fmla="*/ 2793337 h 4993876"/>
                <a:gd name="connsiteX27" fmla="*/ 337254 w 4999179"/>
                <a:gd name="connsiteY27" fmla="*/ 3314690 h 4993876"/>
                <a:gd name="connsiteX28" fmla="*/ 0 w 4999179"/>
                <a:gd name="connsiteY28" fmla="*/ 3312870 h 4993876"/>
                <a:gd name="connsiteX0" fmla="*/ 0 w 4999179"/>
                <a:gd name="connsiteY0" fmla="*/ 3312870 h 4993876"/>
                <a:gd name="connsiteX1" fmla="*/ 73 w 4999179"/>
                <a:gd name="connsiteY1" fmla="*/ 1684949 h 4993876"/>
                <a:gd name="connsiteX2" fmla="*/ 339100 w 4999179"/>
                <a:gd name="connsiteY2" fmla="*/ 1682286 h 4993876"/>
                <a:gd name="connsiteX3" fmla="*/ 340353 w 4999179"/>
                <a:gd name="connsiteY3" fmla="*/ 2211650 h 4993876"/>
                <a:gd name="connsiteX4" fmla="*/ 2208675 w 4999179"/>
                <a:gd name="connsiteY4" fmla="*/ 2211899 h 4993876"/>
                <a:gd name="connsiteX5" fmla="*/ 2213687 w 4999179"/>
                <a:gd name="connsiteY5" fmla="*/ 340239 h 4993876"/>
                <a:gd name="connsiteX6" fmla="*/ 1680928 w 4999179"/>
                <a:gd name="connsiteY6" fmla="*/ 338552 h 4993876"/>
                <a:gd name="connsiteX7" fmla="*/ 1683220 w 4999179"/>
                <a:gd name="connsiteY7" fmla="*/ 0 h 4993876"/>
                <a:gd name="connsiteX8" fmla="*/ 3310971 w 4999179"/>
                <a:gd name="connsiteY8" fmla="*/ 1694 h 4993876"/>
                <a:gd name="connsiteX9" fmla="*/ 3315739 w 4999179"/>
                <a:gd name="connsiteY9" fmla="*/ 337287 h 4993876"/>
                <a:gd name="connsiteX10" fmla="*/ 2793136 w 4999179"/>
                <a:gd name="connsiteY10" fmla="*/ 336272 h 4993876"/>
                <a:gd name="connsiteX11" fmla="*/ 2787093 w 4999179"/>
                <a:gd name="connsiteY11" fmla="*/ 2213062 h 4993876"/>
                <a:gd name="connsiteX12" fmla="*/ 4665113 w 4999179"/>
                <a:gd name="connsiteY12" fmla="*/ 2211791 h 4993876"/>
                <a:gd name="connsiteX13" fmla="*/ 4660716 w 4999179"/>
                <a:gd name="connsiteY13" fmla="*/ 1688670 h 4993876"/>
                <a:gd name="connsiteX14" fmla="*/ 4999179 w 4999179"/>
                <a:gd name="connsiteY14" fmla="*/ 1687969 h 4993876"/>
                <a:gd name="connsiteX15" fmla="*/ 4994099 w 4999179"/>
                <a:gd name="connsiteY15" fmla="*/ 3316515 h 4993876"/>
                <a:gd name="connsiteX16" fmla="*/ 4663131 w 4999179"/>
                <a:gd name="connsiteY16" fmla="*/ 3319766 h 4993876"/>
                <a:gd name="connsiteX17" fmla="*/ 4657348 w 4999179"/>
                <a:gd name="connsiteY17" fmla="*/ 2785247 h 4993876"/>
                <a:gd name="connsiteX18" fmla="*/ 2788785 w 4999179"/>
                <a:gd name="connsiteY18" fmla="*/ 2786547 h 4993876"/>
                <a:gd name="connsiteX19" fmla="*/ 2782053 w 4999179"/>
                <a:gd name="connsiteY19" fmla="*/ 4653173 h 4993876"/>
                <a:gd name="connsiteX20" fmla="*/ 3316765 w 4999179"/>
                <a:gd name="connsiteY20" fmla="*/ 4653173 h 4993876"/>
                <a:gd name="connsiteX21" fmla="*/ 3316747 w 4999179"/>
                <a:gd name="connsiteY21" fmla="*/ 4993876 h 4993876"/>
                <a:gd name="connsiteX22" fmla="*/ 1673892 w 4999179"/>
                <a:gd name="connsiteY22" fmla="*/ 4993876 h 4993876"/>
                <a:gd name="connsiteX23" fmla="*/ 1687211 w 4999179"/>
                <a:gd name="connsiteY23" fmla="*/ 4664731 h 4993876"/>
                <a:gd name="connsiteX24" fmla="*/ 2212486 w 4999179"/>
                <a:gd name="connsiteY24" fmla="*/ 4663299 h 4993876"/>
                <a:gd name="connsiteX25" fmla="*/ 2216119 w 4999179"/>
                <a:gd name="connsiteY25" fmla="*/ 2791841 h 4993876"/>
                <a:gd name="connsiteX26" fmla="*/ 334977 w 4999179"/>
                <a:gd name="connsiteY26" fmla="*/ 2793337 h 4993876"/>
                <a:gd name="connsiteX27" fmla="*/ 337254 w 4999179"/>
                <a:gd name="connsiteY27" fmla="*/ 3314690 h 4993876"/>
                <a:gd name="connsiteX28" fmla="*/ 0 w 4999179"/>
                <a:gd name="connsiteY28" fmla="*/ 3312870 h 4993876"/>
                <a:gd name="connsiteX0" fmla="*/ 0 w 4999179"/>
                <a:gd name="connsiteY0" fmla="*/ 3312870 h 5000649"/>
                <a:gd name="connsiteX1" fmla="*/ 73 w 4999179"/>
                <a:gd name="connsiteY1" fmla="*/ 1684949 h 5000649"/>
                <a:gd name="connsiteX2" fmla="*/ 339100 w 4999179"/>
                <a:gd name="connsiteY2" fmla="*/ 1682286 h 5000649"/>
                <a:gd name="connsiteX3" fmla="*/ 340353 w 4999179"/>
                <a:gd name="connsiteY3" fmla="*/ 2211650 h 5000649"/>
                <a:gd name="connsiteX4" fmla="*/ 2208675 w 4999179"/>
                <a:gd name="connsiteY4" fmla="*/ 2211899 h 5000649"/>
                <a:gd name="connsiteX5" fmla="*/ 2213687 w 4999179"/>
                <a:gd name="connsiteY5" fmla="*/ 340239 h 5000649"/>
                <a:gd name="connsiteX6" fmla="*/ 1680928 w 4999179"/>
                <a:gd name="connsiteY6" fmla="*/ 338552 h 5000649"/>
                <a:gd name="connsiteX7" fmla="*/ 1683220 w 4999179"/>
                <a:gd name="connsiteY7" fmla="*/ 0 h 5000649"/>
                <a:gd name="connsiteX8" fmla="*/ 3310971 w 4999179"/>
                <a:gd name="connsiteY8" fmla="*/ 1694 h 5000649"/>
                <a:gd name="connsiteX9" fmla="*/ 3315739 w 4999179"/>
                <a:gd name="connsiteY9" fmla="*/ 337287 h 5000649"/>
                <a:gd name="connsiteX10" fmla="*/ 2793136 w 4999179"/>
                <a:gd name="connsiteY10" fmla="*/ 336272 h 5000649"/>
                <a:gd name="connsiteX11" fmla="*/ 2787093 w 4999179"/>
                <a:gd name="connsiteY11" fmla="*/ 2213062 h 5000649"/>
                <a:gd name="connsiteX12" fmla="*/ 4665113 w 4999179"/>
                <a:gd name="connsiteY12" fmla="*/ 2211791 h 5000649"/>
                <a:gd name="connsiteX13" fmla="*/ 4660716 w 4999179"/>
                <a:gd name="connsiteY13" fmla="*/ 1688670 h 5000649"/>
                <a:gd name="connsiteX14" fmla="*/ 4999179 w 4999179"/>
                <a:gd name="connsiteY14" fmla="*/ 1687969 h 5000649"/>
                <a:gd name="connsiteX15" fmla="*/ 4994099 w 4999179"/>
                <a:gd name="connsiteY15" fmla="*/ 3316515 h 5000649"/>
                <a:gd name="connsiteX16" fmla="*/ 4663131 w 4999179"/>
                <a:gd name="connsiteY16" fmla="*/ 3319766 h 5000649"/>
                <a:gd name="connsiteX17" fmla="*/ 4657348 w 4999179"/>
                <a:gd name="connsiteY17" fmla="*/ 2785247 h 5000649"/>
                <a:gd name="connsiteX18" fmla="*/ 2788785 w 4999179"/>
                <a:gd name="connsiteY18" fmla="*/ 2786547 h 5000649"/>
                <a:gd name="connsiteX19" fmla="*/ 2782053 w 4999179"/>
                <a:gd name="connsiteY19" fmla="*/ 4653173 h 5000649"/>
                <a:gd name="connsiteX20" fmla="*/ 3316765 w 4999179"/>
                <a:gd name="connsiteY20" fmla="*/ 4653173 h 5000649"/>
                <a:gd name="connsiteX21" fmla="*/ 3316747 w 4999179"/>
                <a:gd name="connsiteY21" fmla="*/ 4993876 h 5000649"/>
                <a:gd name="connsiteX22" fmla="*/ 1687439 w 4999179"/>
                <a:gd name="connsiteY22" fmla="*/ 5000649 h 5000649"/>
                <a:gd name="connsiteX23" fmla="*/ 1687211 w 4999179"/>
                <a:gd name="connsiteY23" fmla="*/ 4664731 h 5000649"/>
                <a:gd name="connsiteX24" fmla="*/ 2212486 w 4999179"/>
                <a:gd name="connsiteY24" fmla="*/ 4663299 h 5000649"/>
                <a:gd name="connsiteX25" fmla="*/ 2216119 w 4999179"/>
                <a:gd name="connsiteY25" fmla="*/ 2791841 h 5000649"/>
                <a:gd name="connsiteX26" fmla="*/ 334977 w 4999179"/>
                <a:gd name="connsiteY26" fmla="*/ 2793337 h 5000649"/>
                <a:gd name="connsiteX27" fmla="*/ 337254 w 4999179"/>
                <a:gd name="connsiteY27" fmla="*/ 3314690 h 5000649"/>
                <a:gd name="connsiteX28" fmla="*/ 0 w 4999179"/>
                <a:gd name="connsiteY28" fmla="*/ 3312870 h 5000649"/>
                <a:gd name="connsiteX0" fmla="*/ 0 w 4999179"/>
                <a:gd name="connsiteY0" fmla="*/ 3312870 h 5000649"/>
                <a:gd name="connsiteX1" fmla="*/ 73 w 4999179"/>
                <a:gd name="connsiteY1" fmla="*/ 1684949 h 5000649"/>
                <a:gd name="connsiteX2" fmla="*/ 339100 w 4999179"/>
                <a:gd name="connsiteY2" fmla="*/ 1682286 h 5000649"/>
                <a:gd name="connsiteX3" fmla="*/ 340353 w 4999179"/>
                <a:gd name="connsiteY3" fmla="*/ 2211650 h 5000649"/>
                <a:gd name="connsiteX4" fmla="*/ 2208675 w 4999179"/>
                <a:gd name="connsiteY4" fmla="*/ 2211899 h 5000649"/>
                <a:gd name="connsiteX5" fmla="*/ 2213687 w 4999179"/>
                <a:gd name="connsiteY5" fmla="*/ 340239 h 5000649"/>
                <a:gd name="connsiteX6" fmla="*/ 1680928 w 4999179"/>
                <a:gd name="connsiteY6" fmla="*/ 338552 h 5000649"/>
                <a:gd name="connsiteX7" fmla="*/ 1683220 w 4999179"/>
                <a:gd name="connsiteY7" fmla="*/ 0 h 5000649"/>
                <a:gd name="connsiteX8" fmla="*/ 3310971 w 4999179"/>
                <a:gd name="connsiteY8" fmla="*/ 1694 h 5000649"/>
                <a:gd name="connsiteX9" fmla="*/ 3315739 w 4999179"/>
                <a:gd name="connsiteY9" fmla="*/ 337287 h 5000649"/>
                <a:gd name="connsiteX10" fmla="*/ 2793136 w 4999179"/>
                <a:gd name="connsiteY10" fmla="*/ 336272 h 5000649"/>
                <a:gd name="connsiteX11" fmla="*/ 2787093 w 4999179"/>
                <a:gd name="connsiteY11" fmla="*/ 2213062 h 5000649"/>
                <a:gd name="connsiteX12" fmla="*/ 4665113 w 4999179"/>
                <a:gd name="connsiteY12" fmla="*/ 2211791 h 5000649"/>
                <a:gd name="connsiteX13" fmla="*/ 4660716 w 4999179"/>
                <a:gd name="connsiteY13" fmla="*/ 1688670 h 5000649"/>
                <a:gd name="connsiteX14" fmla="*/ 4999179 w 4999179"/>
                <a:gd name="connsiteY14" fmla="*/ 1687969 h 5000649"/>
                <a:gd name="connsiteX15" fmla="*/ 4994099 w 4999179"/>
                <a:gd name="connsiteY15" fmla="*/ 3316515 h 5000649"/>
                <a:gd name="connsiteX16" fmla="*/ 4663131 w 4999179"/>
                <a:gd name="connsiteY16" fmla="*/ 3319766 h 5000649"/>
                <a:gd name="connsiteX17" fmla="*/ 4657348 w 4999179"/>
                <a:gd name="connsiteY17" fmla="*/ 2785247 h 5000649"/>
                <a:gd name="connsiteX18" fmla="*/ 2788785 w 4999179"/>
                <a:gd name="connsiteY18" fmla="*/ 2786547 h 5000649"/>
                <a:gd name="connsiteX19" fmla="*/ 2782053 w 4999179"/>
                <a:gd name="connsiteY19" fmla="*/ 4653173 h 5000649"/>
                <a:gd name="connsiteX20" fmla="*/ 3316765 w 4999179"/>
                <a:gd name="connsiteY20" fmla="*/ 4653173 h 5000649"/>
                <a:gd name="connsiteX21" fmla="*/ 3318441 w 4999179"/>
                <a:gd name="connsiteY21" fmla="*/ 5000649 h 5000649"/>
                <a:gd name="connsiteX22" fmla="*/ 1687439 w 4999179"/>
                <a:gd name="connsiteY22" fmla="*/ 5000649 h 5000649"/>
                <a:gd name="connsiteX23" fmla="*/ 1687211 w 4999179"/>
                <a:gd name="connsiteY23" fmla="*/ 4664731 h 5000649"/>
                <a:gd name="connsiteX24" fmla="*/ 2212486 w 4999179"/>
                <a:gd name="connsiteY24" fmla="*/ 4663299 h 5000649"/>
                <a:gd name="connsiteX25" fmla="*/ 2216119 w 4999179"/>
                <a:gd name="connsiteY25" fmla="*/ 2791841 h 5000649"/>
                <a:gd name="connsiteX26" fmla="*/ 334977 w 4999179"/>
                <a:gd name="connsiteY26" fmla="*/ 2793337 h 5000649"/>
                <a:gd name="connsiteX27" fmla="*/ 337254 w 4999179"/>
                <a:gd name="connsiteY27" fmla="*/ 3314690 h 5000649"/>
                <a:gd name="connsiteX28" fmla="*/ 0 w 4999179"/>
                <a:gd name="connsiteY28" fmla="*/ 3312870 h 5000649"/>
                <a:gd name="connsiteX0" fmla="*/ 0 w 4999179"/>
                <a:gd name="connsiteY0" fmla="*/ 3312870 h 5000649"/>
                <a:gd name="connsiteX1" fmla="*/ 73 w 4999179"/>
                <a:gd name="connsiteY1" fmla="*/ 1684949 h 5000649"/>
                <a:gd name="connsiteX2" fmla="*/ 339100 w 4999179"/>
                <a:gd name="connsiteY2" fmla="*/ 1682286 h 5000649"/>
                <a:gd name="connsiteX3" fmla="*/ 340353 w 4999179"/>
                <a:gd name="connsiteY3" fmla="*/ 2211650 h 5000649"/>
                <a:gd name="connsiteX4" fmla="*/ 2208675 w 4999179"/>
                <a:gd name="connsiteY4" fmla="*/ 2211899 h 5000649"/>
                <a:gd name="connsiteX5" fmla="*/ 2213687 w 4999179"/>
                <a:gd name="connsiteY5" fmla="*/ 340239 h 5000649"/>
                <a:gd name="connsiteX6" fmla="*/ 1680928 w 4999179"/>
                <a:gd name="connsiteY6" fmla="*/ 338552 h 5000649"/>
                <a:gd name="connsiteX7" fmla="*/ 1683220 w 4999179"/>
                <a:gd name="connsiteY7" fmla="*/ 0 h 5000649"/>
                <a:gd name="connsiteX8" fmla="*/ 3310971 w 4999179"/>
                <a:gd name="connsiteY8" fmla="*/ 1694 h 5000649"/>
                <a:gd name="connsiteX9" fmla="*/ 3315739 w 4999179"/>
                <a:gd name="connsiteY9" fmla="*/ 337287 h 5000649"/>
                <a:gd name="connsiteX10" fmla="*/ 2793136 w 4999179"/>
                <a:gd name="connsiteY10" fmla="*/ 336272 h 5000649"/>
                <a:gd name="connsiteX11" fmla="*/ 2787093 w 4999179"/>
                <a:gd name="connsiteY11" fmla="*/ 2213062 h 5000649"/>
                <a:gd name="connsiteX12" fmla="*/ 4665113 w 4999179"/>
                <a:gd name="connsiteY12" fmla="*/ 2211791 h 5000649"/>
                <a:gd name="connsiteX13" fmla="*/ 4660716 w 4999179"/>
                <a:gd name="connsiteY13" fmla="*/ 1688670 h 5000649"/>
                <a:gd name="connsiteX14" fmla="*/ 4999179 w 4999179"/>
                <a:gd name="connsiteY14" fmla="*/ 1687969 h 5000649"/>
                <a:gd name="connsiteX15" fmla="*/ 4994099 w 4999179"/>
                <a:gd name="connsiteY15" fmla="*/ 3316515 h 5000649"/>
                <a:gd name="connsiteX16" fmla="*/ 4663131 w 4999179"/>
                <a:gd name="connsiteY16" fmla="*/ 3319766 h 5000649"/>
                <a:gd name="connsiteX17" fmla="*/ 4657348 w 4999179"/>
                <a:gd name="connsiteY17" fmla="*/ 2785247 h 5000649"/>
                <a:gd name="connsiteX18" fmla="*/ 2788785 w 4999179"/>
                <a:gd name="connsiteY18" fmla="*/ 2786547 h 5000649"/>
                <a:gd name="connsiteX19" fmla="*/ 2782053 w 4999179"/>
                <a:gd name="connsiteY19" fmla="*/ 4653173 h 5000649"/>
                <a:gd name="connsiteX20" fmla="*/ 3316766 w 4999179"/>
                <a:gd name="connsiteY20" fmla="*/ 4666720 h 5000649"/>
                <a:gd name="connsiteX21" fmla="*/ 3318441 w 4999179"/>
                <a:gd name="connsiteY21" fmla="*/ 5000649 h 5000649"/>
                <a:gd name="connsiteX22" fmla="*/ 1687439 w 4999179"/>
                <a:gd name="connsiteY22" fmla="*/ 5000649 h 5000649"/>
                <a:gd name="connsiteX23" fmla="*/ 1687211 w 4999179"/>
                <a:gd name="connsiteY23" fmla="*/ 4664731 h 5000649"/>
                <a:gd name="connsiteX24" fmla="*/ 2212486 w 4999179"/>
                <a:gd name="connsiteY24" fmla="*/ 4663299 h 5000649"/>
                <a:gd name="connsiteX25" fmla="*/ 2216119 w 4999179"/>
                <a:gd name="connsiteY25" fmla="*/ 2791841 h 5000649"/>
                <a:gd name="connsiteX26" fmla="*/ 334977 w 4999179"/>
                <a:gd name="connsiteY26" fmla="*/ 2793337 h 5000649"/>
                <a:gd name="connsiteX27" fmla="*/ 337254 w 4999179"/>
                <a:gd name="connsiteY27" fmla="*/ 3314690 h 5000649"/>
                <a:gd name="connsiteX28" fmla="*/ 0 w 4999179"/>
                <a:gd name="connsiteY28" fmla="*/ 3312870 h 5000649"/>
                <a:gd name="connsiteX0" fmla="*/ 0 w 4999179"/>
                <a:gd name="connsiteY0" fmla="*/ 3312870 h 5000649"/>
                <a:gd name="connsiteX1" fmla="*/ 73 w 4999179"/>
                <a:gd name="connsiteY1" fmla="*/ 1684949 h 5000649"/>
                <a:gd name="connsiteX2" fmla="*/ 339100 w 4999179"/>
                <a:gd name="connsiteY2" fmla="*/ 1682286 h 5000649"/>
                <a:gd name="connsiteX3" fmla="*/ 340353 w 4999179"/>
                <a:gd name="connsiteY3" fmla="*/ 2211650 h 5000649"/>
                <a:gd name="connsiteX4" fmla="*/ 2208675 w 4999179"/>
                <a:gd name="connsiteY4" fmla="*/ 2211899 h 5000649"/>
                <a:gd name="connsiteX5" fmla="*/ 2213687 w 4999179"/>
                <a:gd name="connsiteY5" fmla="*/ 340239 h 5000649"/>
                <a:gd name="connsiteX6" fmla="*/ 1680928 w 4999179"/>
                <a:gd name="connsiteY6" fmla="*/ 338552 h 5000649"/>
                <a:gd name="connsiteX7" fmla="*/ 1683220 w 4999179"/>
                <a:gd name="connsiteY7" fmla="*/ 0 h 5000649"/>
                <a:gd name="connsiteX8" fmla="*/ 3310971 w 4999179"/>
                <a:gd name="connsiteY8" fmla="*/ 1694 h 5000649"/>
                <a:gd name="connsiteX9" fmla="*/ 3315739 w 4999179"/>
                <a:gd name="connsiteY9" fmla="*/ 337287 h 5000649"/>
                <a:gd name="connsiteX10" fmla="*/ 2793136 w 4999179"/>
                <a:gd name="connsiteY10" fmla="*/ 336272 h 5000649"/>
                <a:gd name="connsiteX11" fmla="*/ 2787093 w 4999179"/>
                <a:gd name="connsiteY11" fmla="*/ 2213062 h 5000649"/>
                <a:gd name="connsiteX12" fmla="*/ 4665113 w 4999179"/>
                <a:gd name="connsiteY12" fmla="*/ 2211791 h 5000649"/>
                <a:gd name="connsiteX13" fmla="*/ 4660716 w 4999179"/>
                <a:gd name="connsiteY13" fmla="*/ 1688670 h 5000649"/>
                <a:gd name="connsiteX14" fmla="*/ 4999179 w 4999179"/>
                <a:gd name="connsiteY14" fmla="*/ 1687969 h 5000649"/>
                <a:gd name="connsiteX15" fmla="*/ 4994099 w 4999179"/>
                <a:gd name="connsiteY15" fmla="*/ 3316515 h 5000649"/>
                <a:gd name="connsiteX16" fmla="*/ 4663131 w 4999179"/>
                <a:gd name="connsiteY16" fmla="*/ 3319766 h 5000649"/>
                <a:gd name="connsiteX17" fmla="*/ 4657348 w 4999179"/>
                <a:gd name="connsiteY17" fmla="*/ 2785247 h 5000649"/>
                <a:gd name="connsiteX18" fmla="*/ 2788785 w 4999179"/>
                <a:gd name="connsiteY18" fmla="*/ 2786547 h 5000649"/>
                <a:gd name="connsiteX19" fmla="*/ 2793909 w 4999179"/>
                <a:gd name="connsiteY19" fmla="*/ 4665026 h 5000649"/>
                <a:gd name="connsiteX20" fmla="*/ 3316766 w 4999179"/>
                <a:gd name="connsiteY20" fmla="*/ 4666720 h 5000649"/>
                <a:gd name="connsiteX21" fmla="*/ 3318441 w 4999179"/>
                <a:gd name="connsiteY21" fmla="*/ 5000649 h 5000649"/>
                <a:gd name="connsiteX22" fmla="*/ 1687439 w 4999179"/>
                <a:gd name="connsiteY22" fmla="*/ 5000649 h 5000649"/>
                <a:gd name="connsiteX23" fmla="*/ 1687211 w 4999179"/>
                <a:gd name="connsiteY23" fmla="*/ 4664731 h 5000649"/>
                <a:gd name="connsiteX24" fmla="*/ 2212486 w 4999179"/>
                <a:gd name="connsiteY24" fmla="*/ 4663299 h 5000649"/>
                <a:gd name="connsiteX25" fmla="*/ 2216119 w 4999179"/>
                <a:gd name="connsiteY25" fmla="*/ 2791841 h 5000649"/>
                <a:gd name="connsiteX26" fmla="*/ 334977 w 4999179"/>
                <a:gd name="connsiteY26" fmla="*/ 2793337 h 5000649"/>
                <a:gd name="connsiteX27" fmla="*/ 337254 w 4999179"/>
                <a:gd name="connsiteY27" fmla="*/ 3314690 h 5000649"/>
                <a:gd name="connsiteX28" fmla="*/ 0 w 4999179"/>
                <a:gd name="connsiteY28" fmla="*/ 3312870 h 5000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999179" h="5000649">
                  <a:moveTo>
                    <a:pt x="0" y="3312870"/>
                  </a:moveTo>
                  <a:cubicBezTo>
                    <a:pt x="24" y="2770230"/>
                    <a:pt x="49" y="2227589"/>
                    <a:pt x="73" y="1684949"/>
                  </a:cubicBezTo>
                  <a:lnTo>
                    <a:pt x="339100" y="1682286"/>
                  </a:lnTo>
                  <a:cubicBezTo>
                    <a:pt x="339518" y="1858741"/>
                    <a:pt x="339935" y="2035195"/>
                    <a:pt x="340353" y="2211650"/>
                  </a:cubicBezTo>
                  <a:lnTo>
                    <a:pt x="2208675" y="2211899"/>
                  </a:lnTo>
                  <a:cubicBezTo>
                    <a:pt x="2208652" y="1591964"/>
                    <a:pt x="2213710" y="960174"/>
                    <a:pt x="2213687" y="340239"/>
                  </a:cubicBezTo>
                  <a:lnTo>
                    <a:pt x="1680928" y="338552"/>
                  </a:lnTo>
                  <a:cubicBezTo>
                    <a:pt x="1682821" y="226266"/>
                    <a:pt x="1681327" y="112286"/>
                    <a:pt x="1683220" y="0"/>
                  </a:cubicBezTo>
                  <a:lnTo>
                    <a:pt x="3310971" y="1694"/>
                  </a:lnTo>
                  <a:cubicBezTo>
                    <a:pt x="3312560" y="113558"/>
                    <a:pt x="3314150" y="225423"/>
                    <a:pt x="3315739" y="337287"/>
                  </a:cubicBezTo>
                  <a:lnTo>
                    <a:pt x="2793136" y="336272"/>
                  </a:lnTo>
                  <a:cubicBezTo>
                    <a:pt x="2792250" y="962998"/>
                    <a:pt x="2787979" y="1586336"/>
                    <a:pt x="2787093" y="2213062"/>
                  </a:cubicBezTo>
                  <a:lnTo>
                    <a:pt x="4665113" y="2211791"/>
                  </a:lnTo>
                  <a:cubicBezTo>
                    <a:pt x="4663647" y="2037417"/>
                    <a:pt x="4662182" y="1863044"/>
                    <a:pt x="4660716" y="1688670"/>
                  </a:cubicBezTo>
                  <a:lnTo>
                    <a:pt x="4999179" y="1687969"/>
                  </a:lnTo>
                  <a:cubicBezTo>
                    <a:pt x="4997485" y="2235333"/>
                    <a:pt x="4995793" y="2769151"/>
                    <a:pt x="4994099" y="3316515"/>
                  </a:cubicBezTo>
                  <a:lnTo>
                    <a:pt x="4663131" y="3319766"/>
                  </a:lnTo>
                  <a:cubicBezTo>
                    <a:pt x="4661203" y="3141593"/>
                    <a:pt x="4659276" y="2963420"/>
                    <a:pt x="4657348" y="2785247"/>
                  </a:cubicBezTo>
                  <a:lnTo>
                    <a:pt x="2788785" y="2786547"/>
                  </a:lnTo>
                  <a:cubicBezTo>
                    <a:pt x="2788799" y="3401418"/>
                    <a:pt x="2793895" y="4050155"/>
                    <a:pt x="2793909" y="4665026"/>
                  </a:cubicBezTo>
                  <a:lnTo>
                    <a:pt x="3316766" y="4666720"/>
                  </a:lnTo>
                  <a:cubicBezTo>
                    <a:pt x="3316760" y="4780288"/>
                    <a:pt x="3318447" y="4887081"/>
                    <a:pt x="3318441" y="5000649"/>
                  </a:cubicBezTo>
                  <a:lnTo>
                    <a:pt x="1687439" y="5000649"/>
                  </a:lnTo>
                  <a:lnTo>
                    <a:pt x="1687211" y="4664731"/>
                  </a:lnTo>
                  <a:lnTo>
                    <a:pt x="2212486" y="4663299"/>
                  </a:lnTo>
                  <a:lnTo>
                    <a:pt x="2216119" y="2791841"/>
                  </a:lnTo>
                  <a:lnTo>
                    <a:pt x="334977" y="2793337"/>
                  </a:lnTo>
                  <a:lnTo>
                    <a:pt x="337254" y="3314690"/>
                  </a:lnTo>
                  <a:lnTo>
                    <a:pt x="0" y="331287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12700" cap="flat" cmpd="sng" algn="ctr">
              <a:solidFill>
                <a:srgbClr val="3C6CC2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23" name="Forme libre : forme 22">
              <a:extLst>
                <a:ext uri="{FF2B5EF4-FFF2-40B4-BE49-F238E27FC236}">
                  <a16:creationId xmlns:a16="http://schemas.microsoft.com/office/drawing/2014/main" id="{7CE5C4AF-414A-B466-ECC3-926BECB40A1E}"/>
                </a:ext>
              </a:extLst>
            </p:cNvPr>
            <p:cNvSpPr/>
            <p:nvPr/>
          </p:nvSpPr>
          <p:spPr>
            <a:xfrm>
              <a:off x="9025464" y="4987939"/>
              <a:ext cx="720000" cy="720000"/>
            </a:xfrm>
            <a:custGeom>
              <a:avLst/>
              <a:gdLst>
                <a:gd name="connsiteX0" fmla="*/ 0 w 5005953"/>
                <a:gd name="connsiteY0" fmla="*/ 0 h 15498"/>
                <a:gd name="connsiteX1" fmla="*/ 5005953 w 5005953"/>
                <a:gd name="connsiteY1" fmla="*/ 15498 h 15498"/>
                <a:gd name="connsiteX0" fmla="*/ 0 w 5005953"/>
                <a:gd name="connsiteY0" fmla="*/ 0 h 15498"/>
                <a:gd name="connsiteX1" fmla="*/ 2487478 w 5005953"/>
                <a:gd name="connsiteY1" fmla="*/ 15498 h 15498"/>
                <a:gd name="connsiteX2" fmla="*/ 5005953 w 5005953"/>
                <a:gd name="connsiteY2" fmla="*/ 15498 h 15498"/>
                <a:gd name="connsiteX0" fmla="*/ 0 w 5005953"/>
                <a:gd name="connsiteY0" fmla="*/ 3380951 h 3396449"/>
                <a:gd name="connsiteX1" fmla="*/ 2502977 w 5005953"/>
                <a:gd name="connsiteY1" fmla="*/ 23 h 3396449"/>
                <a:gd name="connsiteX2" fmla="*/ 5005953 w 5005953"/>
                <a:gd name="connsiteY2" fmla="*/ 3396449 h 3396449"/>
                <a:gd name="connsiteX0" fmla="*/ 0 w 5005953"/>
                <a:gd name="connsiteY0" fmla="*/ 3380928 h 3396426"/>
                <a:gd name="connsiteX1" fmla="*/ 2502977 w 5005953"/>
                <a:gd name="connsiteY1" fmla="*/ 0 h 3396426"/>
                <a:gd name="connsiteX2" fmla="*/ 5005953 w 5005953"/>
                <a:gd name="connsiteY2" fmla="*/ 3396426 h 3396426"/>
                <a:gd name="connsiteX0" fmla="*/ 0 w 5005953"/>
                <a:gd name="connsiteY0" fmla="*/ 3380928 h 3396426"/>
                <a:gd name="connsiteX1" fmla="*/ 2502977 w 5005953"/>
                <a:gd name="connsiteY1" fmla="*/ 0 h 3396426"/>
                <a:gd name="connsiteX2" fmla="*/ 5005953 w 5005953"/>
                <a:gd name="connsiteY2" fmla="*/ 3396426 h 3396426"/>
                <a:gd name="connsiteX0" fmla="*/ 0 w 5005953"/>
                <a:gd name="connsiteY0" fmla="*/ 3380928 h 3396426"/>
                <a:gd name="connsiteX1" fmla="*/ 2502977 w 5005953"/>
                <a:gd name="connsiteY1" fmla="*/ 0 h 3396426"/>
                <a:gd name="connsiteX2" fmla="*/ 5005953 w 5005953"/>
                <a:gd name="connsiteY2" fmla="*/ 3396426 h 3396426"/>
                <a:gd name="connsiteX3" fmla="*/ 0 w 5005953"/>
                <a:gd name="connsiteY3" fmla="*/ 3380928 h 3396426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5005953 w 5005953"/>
                <a:gd name="connsiteY2" fmla="*/ 3326675 h 3326675"/>
                <a:gd name="connsiteX3" fmla="*/ 0 w 5005953"/>
                <a:gd name="connsiteY3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2491675 w 5005953"/>
                <a:gd name="connsiteY2" fmla="*/ 825608 h 3326675"/>
                <a:gd name="connsiteX3" fmla="*/ 5005953 w 5005953"/>
                <a:gd name="connsiteY3" fmla="*/ 3326675 h 3326675"/>
                <a:gd name="connsiteX4" fmla="*/ 0 w 5005953"/>
                <a:gd name="connsiteY4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5005953 w 5005953"/>
                <a:gd name="connsiteY3" fmla="*/ 3326675 h 3326675"/>
                <a:gd name="connsiteX4" fmla="*/ 0 w 5005953"/>
                <a:gd name="connsiteY4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3592055 w 5005953"/>
                <a:gd name="connsiteY3" fmla="*/ 519194 h 3326675"/>
                <a:gd name="connsiteX4" fmla="*/ 5005953 w 5005953"/>
                <a:gd name="connsiteY4" fmla="*/ 3326675 h 3326675"/>
                <a:gd name="connsiteX5" fmla="*/ 0 w 5005953"/>
                <a:gd name="connsiteY5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3320821 w 5005953"/>
                <a:gd name="connsiteY3" fmla="*/ 325433 h 3326675"/>
                <a:gd name="connsiteX4" fmla="*/ 5005953 w 5005953"/>
                <a:gd name="connsiteY4" fmla="*/ 3326675 h 3326675"/>
                <a:gd name="connsiteX5" fmla="*/ 0 w 5005953"/>
                <a:gd name="connsiteY5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3320821 w 5005953"/>
                <a:gd name="connsiteY3" fmla="*/ 325433 h 3326675"/>
                <a:gd name="connsiteX4" fmla="*/ 3561058 w 5005953"/>
                <a:gd name="connsiteY4" fmla="*/ 751668 h 3326675"/>
                <a:gd name="connsiteX5" fmla="*/ 5005953 w 5005953"/>
                <a:gd name="connsiteY5" fmla="*/ 3326675 h 3326675"/>
                <a:gd name="connsiteX6" fmla="*/ 0 w 5005953"/>
                <a:gd name="connsiteY6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3320821 w 5005953"/>
                <a:gd name="connsiteY3" fmla="*/ 325433 h 3326675"/>
                <a:gd name="connsiteX4" fmla="*/ 2801604 w 5005953"/>
                <a:gd name="connsiteY4" fmla="*/ 317644 h 3326675"/>
                <a:gd name="connsiteX5" fmla="*/ 5005953 w 5005953"/>
                <a:gd name="connsiteY5" fmla="*/ 3326675 h 3326675"/>
                <a:gd name="connsiteX6" fmla="*/ 0 w 5005953"/>
                <a:gd name="connsiteY6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3320821 w 5005953"/>
                <a:gd name="connsiteY3" fmla="*/ 325433 h 3326675"/>
                <a:gd name="connsiteX4" fmla="*/ 2801604 w 5005953"/>
                <a:gd name="connsiteY4" fmla="*/ 317644 h 3326675"/>
                <a:gd name="connsiteX5" fmla="*/ 3328584 w 5005953"/>
                <a:gd name="connsiteY5" fmla="*/ 1053885 h 3326675"/>
                <a:gd name="connsiteX6" fmla="*/ 5005953 w 5005953"/>
                <a:gd name="connsiteY6" fmla="*/ 3326675 h 3326675"/>
                <a:gd name="connsiteX7" fmla="*/ 0 w 5005953"/>
                <a:gd name="connsiteY7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3320821 w 5005953"/>
                <a:gd name="connsiteY3" fmla="*/ 325433 h 3326675"/>
                <a:gd name="connsiteX4" fmla="*/ 2801604 w 5005953"/>
                <a:gd name="connsiteY4" fmla="*/ 317644 h 3326675"/>
                <a:gd name="connsiteX5" fmla="*/ 2793866 w 5005953"/>
                <a:gd name="connsiteY5" fmla="*/ 2216448 h 3326675"/>
                <a:gd name="connsiteX6" fmla="*/ 5005953 w 5005953"/>
                <a:gd name="connsiteY6" fmla="*/ 3326675 h 3326675"/>
                <a:gd name="connsiteX7" fmla="*/ 0 w 5005953"/>
                <a:gd name="connsiteY7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3320821 w 5005953"/>
                <a:gd name="connsiteY3" fmla="*/ 325433 h 3326675"/>
                <a:gd name="connsiteX4" fmla="*/ 2801604 w 5005953"/>
                <a:gd name="connsiteY4" fmla="*/ 317644 h 3326675"/>
                <a:gd name="connsiteX5" fmla="*/ 2793866 w 5005953"/>
                <a:gd name="connsiteY5" fmla="*/ 2216448 h 3326675"/>
                <a:gd name="connsiteX6" fmla="*/ 4033756 w 5005953"/>
                <a:gd name="connsiteY6" fmla="*/ 2843939 h 3326675"/>
                <a:gd name="connsiteX7" fmla="*/ 5005953 w 5005953"/>
                <a:gd name="connsiteY7" fmla="*/ 3326675 h 3326675"/>
                <a:gd name="connsiteX8" fmla="*/ 0 w 5005953"/>
                <a:gd name="connsiteY8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3320821 w 5005953"/>
                <a:gd name="connsiteY3" fmla="*/ 325433 h 3326675"/>
                <a:gd name="connsiteX4" fmla="*/ 2801604 w 5005953"/>
                <a:gd name="connsiteY4" fmla="*/ 317644 h 3326675"/>
                <a:gd name="connsiteX5" fmla="*/ 2793866 w 5005953"/>
                <a:gd name="connsiteY5" fmla="*/ 2216448 h 3326675"/>
                <a:gd name="connsiteX6" fmla="*/ 4676968 w 5005953"/>
                <a:gd name="connsiteY6" fmla="*/ 2208404 h 3326675"/>
                <a:gd name="connsiteX7" fmla="*/ 5005953 w 5005953"/>
                <a:gd name="connsiteY7" fmla="*/ 3326675 h 3326675"/>
                <a:gd name="connsiteX8" fmla="*/ 0 w 5005953"/>
                <a:gd name="connsiteY8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3320821 w 5005953"/>
                <a:gd name="connsiteY3" fmla="*/ 325433 h 3326675"/>
                <a:gd name="connsiteX4" fmla="*/ 2801604 w 5005953"/>
                <a:gd name="connsiteY4" fmla="*/ 317644 h 3326675"/>
                <a:gd name="connsiteX5" fmla="*/ 2793866 w 5005953"/>
                <a:gd name="connsiteY5" fmla="*/ 2216448 h 3326675"/>
                <a:gd name="connsiteX6" fmla="*/ 4676968 w 5005953"/>
                <a:gd name="connsiteY6" fmla="*/ 2208404 h 3326675"/>
                <a:gd name="connsiteX7" fmla="*/ 4746679 w 5005953"/>
                <a:gd name="connsiteY7" fmla="*/ 2448733 h 3326675"/>
                <a:gd name="connsiteX8" fmla="*/ 5005953 w 5005953"/>
                <a:gd name="connsiteY8" fmla="*/ 3326675 h 3326675"/>
                <a:gd name="connsiteX9" fmla="*/ 0 w 5005953"/>
                <a:gd name="connsiteY9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3320821 w 5005953"/>
                <a:gd name="connsiteY3" fmla="*/ 325433 h 3326675"/>
                <a:gd name="connsiteX4" fmla="*/ 2801604 w 5005953"/>
                <a:gd name="connsiteY4" fmla="*/ 317644 h 3326675"/>
                <a:gd name="connsiteX5" fmla="*/ 2793866 w 5005953"/>
                <a:gd name="connsiteY5" fmla="*/ 2216448 h 3326675"/>
                <a:gd name="connsiteX6" fmla="*/ 4676968 w 5005953"/>
                <a:gd name="connsiteY6" fmla="*/ 2208404 h 3326675"/>
                <a:gd name="connsiteX7" fmla="*/ 4669184 w 5005953"/>
                <a:gd name="connsiteY7" fmla="*/ 1658190 h 3326675"/>
                <a:gd name="connsiteX8" fmla="*/ 5005953 w 5005953"/>
                <a:gd name="connsiteY8" fmla="*/ 3326675 h 3326675"/>
                <a:gd name="connsiteX9" fmla="*/ 0 w 5005953"/>
                <a:gd name="connsiteY9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3320821 w 5005953"/>
                <a:gd name="connsiteY3" fmla="*/ 325433 h 3326675"/>
                <a:gd name="connsiteX4" fmla="*/ 2801604 w 5005953"/>
                <a:gd name="connsiteY4" fmla="*/ 317644 h 3326675"/>
                <a:gd name="connsiteX5" fmla="*/ 2793866 w 5005953"/>
                <a:gd name="connsiteY5" fmla="*/ 2216448 h 3326675"/>
                <a:gd name="connsiteX6" fmla="*/ 4676968 w 5005953"/>
                <a:gd name="connsiteY6" fmla="*/ 2208404 h 3326675"/>
                <a:gd name="connsiteX7" fmla="*/ 4669184 w 5005953"/>
                <a:gd name="connsiteY7" fmla="*/ 1658190 h 3326675"/>
                <a:gd name="connsiteX8" fmla="*/ 4793173 w 5005953"/>
                <a:gd name="connsiteY8" fmla="*/ 2355743 h 3326675"/>
                <a:gd name="connsiteX9" fmla="*/ 5005953 w 5005953"/>
                <a:gd name="connsiteY9" fmla="*/ 3326675 h 3326675"/>
                <a:gd name="connsiteX10" fmla="*/ 0 w 5005953"/>
                <a:gd name="connsiteY10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3320821 w 5005953"/>
                <a:gd name="connsiteY3" fmla="*/ 325433 h 3326675"/>
                <a:gd name="connsiteX4" fmla="*/ 2801604 w 5005953"/>
                <a:gd name="connsiteY4" fmla="*/ 317644 h 3326675"/>
                <a:gd name="connsiteX5" fmla="*/ 2793866 w 5005953"/>
                <a:gd name="connsiteY5" fmla="*/ 2216448 h 3326675"/>
                <a:gd name="connsiteX6" fmla="*/ 4676968 w 5005953"/>
                <a:gd name="connsiteY6" fmla="*/ 2208404 h 3326675"/>
                <a:gd name="connsiteX7" fmla="*/ 4669184 w 5005953"/>
                <a:gd name="connsiteY7" fmla="*/ 1658190 h 3326675"/>
                <a:gd name="connsiteX8" fmla="*/ 5005953 w 5005953"/>
                <a:gd name="connsiteY8" fmla="*/ 1665955 h 3326675"/>
                <a:gd name="connsiteX9" fmla="*/ 5005953 w 5005953"/>
                <a:gd name="connsiteY9" fmla="*/ 3326675 h 3326675"/>
                <a:gd name="connsiteX10" fmla="*/ 0 w 5005953"/>
                <a:gd name="connsiteY10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3320821 w 5005953"/>
                <a:gd name="connsiteY3" fmla="*/ 325433 h 3326675"/>
                <a:gd name="connsiteX4" fmla="*/ 2801604 w 5005953"/>
                <a:gd name="connsiteY4" fmla="*/ 317644 h 3326675"/>
                <a:gd name="connsiteX5" fmla="*/ 2793866 w 5005953"/>
                <a:gd name="connsiteY5" fmla="*/ 2216448 h 3326675"/>
                <a:gd name="connsiteX6" fmla="*/ 4676968 w 5005953"/>
                <a:gd name="connsiteY6" fmla="*/ 2208404 h 3326675"/>
                <a:gd name="connsiteX7" fmla="*/ 4669184 w 5005953"/>
                <a:gd name="connsiteY7" fmla="*/ 1658190 h 3326675"/>
                <a:gd name="connsiteX8" fmla="*/ 5005953 w 5005953"/>
                <a:gd name="connsiteY8" fmla="*/ 1665955 h 3326675"/>
                <a:gd name="connsiteX9" fmla="*/ 5005953 w 5005953"/>
                <a:gd name="connsiteY9" fmla="*/ 3326675 h 3326675"/>
                <a:gd name="connsiteX10" fmla="*/ 4661438 w 5005953"/>
                <a:gd name="connsiteY10" fmla="*/ 3301139 h 3326675"/>
                <a:gd name="connsiteX11" fmla="*/ 0 w 5005953"/>
                <a:gd name="connsiteY11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3320821 w 5005953"/>
                <a:gd name="connsiteY3" fmla="*/ 325433 h 3326675"/>
                <a:gd name="connsiteX4" fmla="*/ 2801604 w 5005953"/>
                <a:gd name="connsiteY4" fmla="*/ 317644 h 3326675"/>
                <a:gd name="connsiteX5" fmla="*/ 2793866 w 5005953"/>
                <a:gd name="connsiteY5" fmla="*/ 2216448 h 3326675"/>
                <a:gd name="connsiteX6" fmla="*/ 4676968 w 5005953"/>
                <a:gd name="connsiteY6" fmla="*/ 2208404 h 3326675"/>
                <a:gd name="connsiteX7" fmla="*/ 4669184 w 5005953"/>
                <a:gd name="connsiteY7" fmla="*/ 1658190 h 3326675"/>
                <a:gd name="connsiteX8" fmla="*/ 5005953 w 5005953"/>
                <a:gd name="connsiteY8" fmla="*/ 1665955 h 3326675"/>
                <a:gd name="connsiteX9" fmla="*/ 5005953 w 5005953"/>
                <a:gd name="connsiteY9" fmla="*/ 3326675 h 3326675"/>
                <a:gd name="connsiteX10" fmla="*/ 4661438 w 5005953"/>
                <a:gd name="connsiteY10" fmla="*/ 3301139 h 3326675"/>
                <a:gd name="connsiteX11" fmla="*/ 4359221 w 5005953"/>
                <a:gd name="connsiteY11" fmla="*/ 3301139 h 3326675"/>
                <a:gd name="connsiteX12" fmla="*/ 0 w 5005953"/>
                <a:gd name="connsiteY12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3320821 w 5005953"/>
                <a:gd name="connsiteY3" fmla="*/ 325433 h 3326675"/>
                <a:gd name="connsiteX4" fmla="*/ 2801604 w 5005953"/>
                <a:gd name="connsiteY4" fmla="*/ 317644 h 3326675"/>
                <a:gd name="connsiteX5" fmla="*/ 2793866 w 5005953"/>
                <a:gd name="connsiteY5" fmla="*/ 2216448 h 3326675"/>
                <a:gd name="connsiteX6" fmla="*/ 4676968 w 5005953"/>
                <a:gd name="connsiteY6" fmla="*/ 2208404 h 3326675"/>
                <a:gd name="connsiteX7" fmla="*/ 4669184 w 5005953"/>
                <a:gd name="connsiteY7" fmla="*/ 1658190 h 3326675"/>
                <a:gd name="connsiteX8" fmla="*/ 5005953 w 5005953"/>
                <a:gd name="connsiteY8" fmla="*/ 1665955 h 3326675"/>
                <a:gd name="connsiteX9" fmla="*/ 5005953 w 5005953"/>
                <a:gd name="connsiteY9" fmla="*/ 3326675 h 3326675"/>
                <a:gd name="connsiteX10" fmla="*/ 4661438 w 5005953"/>
                <a:gd name="connsiteY10" fmla="*/ 3301139 h 3326675"/>
                <a:gd name="connsiteX11" fmla="*/ 4669203 w 5005953"/>
                <a:gd name="connsiteY11" fmla="*/ 2781860 h 3326675"/>
                <a:gd name="connsiteX12" fmla="*/ 0 w 5005953"/>
                <a:gd name="connsiteY12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3320821 w 5005953"/>
                <a:gd name="connsiteY3" fmla="*/ 325433 h 3326675"/>
                <a:gd name="connsiteX4" fmla="*/ 2801604 w 5005953"/>
                <a:gd name="connsiteY4" fmla="*/ 317644 h 3326675"/>
                <a:gd name="connsiteX5" fmla="*/ 2793866 w 5005953"/>
                <a:gd name="connsiteY5" fmla="*/ 2216448 h 3326675"/>
                <a:gd name="connsiteX6" fmla="*/ 4676968 w 5005953"/>
                <a:gd name="connsiteY6" fmla="*/ 2208404 h 3326675"/>
                <a:gd name="connsiteX7" fmla="*/ 4669184 w 5005953"/>
                <a:gd name="connsiteY7" fmla="*/ 1658190 h 3326675"/>
                <a:gd name="connsiteX8" fmla="*/ 5005953 w 5005953"/>
                <a:gd name="connsiteY8" fmla="*/ 1665955 h 3326675"/>
                <a:gd name="connsiteX9" fmla="*/ 5005953 w 5005953"/>
                <a:gd name="connsiteY9" fmla="*/ 3326675 h 3326675"/>
                <a:gd name="connsiteX10" fmla="*/ 4661438 w 5005953"/>
                <a:gd name="connsiteY10" fmla="*/ 3301139 h 3326675"/>
                <a:gd name="connsiteX11" fmla="*/ 4669203 w 5005953"/>
                <a:gd name="connsiteY11" fmla="*/ 2781860 h 3326675"/>
                <a:gd name="connsiteX12" fmla="*/ 3328584 w 5005953"/>
                <a:gd name="connsiteY12" fmla="*/ 2929180 h 3326675"/>
                <a:gd name="connsiteX13" fmla="*/ 0 w 5005953"/>
                <a:gd name="connsiteY13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3320821 w 5005953"/>
                <a:gd name="connsiteY3" fmla="*/ 325433 h 3326675"/>
                <a:gd name="connsiteX4" fmla="*/ 2801604 w 5005953"/>
                <a:gd name="connsiteY4" fmla="*/ 317644 h 3326675"/>
                <a:gd name="connsiteX5" fmla="*/ 2793866 w 5005953"/>
                <a:gd name="connsiteY5" fmla="*/ 2216448 h 3326675"/>
                <a:gd name="connsiteX6" fmla="*/ 4676968 w 5005953"/>
                <a:gd name="connsiteY6" fmla="*/ 2208404 h 3326675"/>
                <a:gd name="connsiteX7" fmla="*/ 4669184 w 5005953"/>
                <a:gd name="connsiteY7" fmla="*/ 1658190 h 3326675"/>
                <a:gd name="connsiteX8" fmla="*/ 5005953 w 5005953"/>
                <a:gd name="connsiteY8" fmla="*/ 1665955 h 3326675"/>
                <a:gd name="connsiteX9" fmla="*/ 5005953 w 5005953"/>
                <a:gd name="connsiteY9" fmla="*/ 3326675 h 3326675"/>
                <a:gd name="connsiteX10" fmla="*/ 4661438 w 5005953"/>
                <a:gd name="connsiteY10" fmla="*/ 3301139 h 3326675"/>
                <a:gd name="connsiteX11" fmla="*/ 4669203 w 5005953"/>
                <a:gd name="connsiteY11" fmla="*/ 2781860 h 3326675"/>
                <a:gd name="connsiteX12" fmla="*/ 2793865 w 5005953"/>
                <a:gd name="connsiteY12" fmla="*/ 2805174 h 3326675"/>
                <a:gd name="connsiteX13" fmla="*/ 0 w 5005953"/>
                <a:gd name="connsiteY13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3320821 w 5005953"/>
                <a:gd name="connsiteY3" fmla="*/ 325433 h 3326675"/>
                <a:gd name="connsiteX4" fmla="*/ 2801604 w 5005953"/>
                <a:gd name="connsiteY4" fmla="*/ 317644 h 3326675"/>
                <a:gd name="connsiteX5" fmla="*/ 2793866 w 5005953"/>
                <a:gd name="connsiteY5" fmla="*/ 2216448 h 3326675"/>
                <a:gd name="connsiteX6" fmla="*/ 4676968 w 5005953"/>
                <a:gd name="connsiteY6" fmla="*/ 2208404 h 3326675"/>
                <a:gd name="connsiteX7" fmla="*/ 4669184 w 5005953"/>
                <a:gd name="connsiteY7" fmla="*/ 1658190 h 3326675"/>
                <a:gd name="connsiteX8" fmla="*/ 5005953 w 5005953"/>
                <a:gd name="connsiteY8" fmla="*/ 1665955 h 3326675"/>
                <a:gd name="connsiteX9" fmla="*/ 5005953 w 5005953"/>
                <a:gd name="connsiteY9" fmla="*/ 3326675 h 3326675"/>
                <a:gd name="connsiteX10" fmla="*/ 4661438 w 5005953"/>
                <a:gd name="connsiteY10" fmla="*/ 3301139 h 3326675"/>
                <a:gd name="connsiteX11" fmla="*/ 4669203 w 5005953"/>
                <a:gd name="connsiteY11" fmla="*/ 2781860 h 3326675"/>
                <a:gd name="connsiteX12" fmla="*/ 2793865 w 5005953"/>
                <a:gd name="connsiteY12" fmla="*/ 2805174 h 3326675"/>
                <a:gd name="connsiteX13" fmla="*/ 2460679 w 5005953"/>
                <a:gd name="connsiteY13" fmla="*/ 2859438 h 3326675"/>
                <a:gd name="connsiteX14" fmla="*/ 0 w 5005953"/>
                <a:gd name="connsiteY14" fmla="*/ 3311177 h 3326675"/>
                <a:gd name="connsiteX0" fmla="*/ 0 w 5005953"/>
                <a:gd name="connsiteY0" fmla="*/ 3311177 h 4649786"/>
                <a:gd name="connsiteX1" fmla="*/ 1681526 w 5005953"/>
                <a:gd name="connsiteY1" fmla="*/ 0 h 4649786"/>
                <a:gd name="connsiteX2" fmla="*/ 3336374 w 5005953"/>
                <a:gd name="connsiteY2" fmla="*/ 0 h 4649786"/>
                <a:gd name="connsiteX3" fmla="*/ 3320821 w 5005953"/>
                <a:gd name="connsiteY3" fmla="*/ 325433 h 4649786"/>
                <a:gd name="connsiteX4" fmla="*/ 2801604 w 5005953"/>
                <a:gd name="connsiteY4" fmla="*/ 317644 h 4649786"/>
                <a:gd name="connsiteX5" fmla="*/ 2793866 w 5005953"/>
                <a:gd name="connsiteY5" fmla="*/ 2216448 h 4649786"/>
                <a:gd name="connsiteX6" fmla="*/ 4676968 w 5005953"/>
                <a:gd name="connsiteY6" fmla="*/ 2208404 h 4649786"/>
                <a:gd name="connsiteX7" fmla="*/ 4669184 w 5005953"/>
                <a:gd name="connsiteY7" fmla="*/ 1658190 h 4649786"/>
                <a:gd name="connsiteX8" fmla="*/ 5005953 w 5005953"/>
                <a:gd name="connsiteY8" fmla="*/ 1665955 h 4649786"/>
                <a:gd name="connsiteX9" fmla="*/ 5005953 w 5005953"/>
                <a:gd name="connsiteY9" fmla="*/ 3326675 h 4649786"/>
                <a:gd name="connsiteX10" fmla="*/ 4661438 w 5005953"/>
                <a:gd name="connsiteY10" fmla="*/ 3301139 h 4649786"/>
                <a:gd name="connsiteX11" fmla="*/ 4669203 w 5005953"/>
                <a:gd name="connsiteY11" fmla="*/ 2781860 h 4649786"/>
                <a:gd name="connsiteX12" fmla="*/ 2793865 w 5005953"/>
                <a:gd name="connsiteY12" fmla="*/ 2805174 h 4649786"/>
                <a:gd name="connsiteX13" fmla="*/ 2793908 w 5005953"/>
                <a:gd name="connsiteY13" fmla="*/ 4649786 h 4649786"/>
                <a:gd name="connsiteX14" fmla="*/ 0 w 5005953"/>
                <a:gd name="connsiteY14" fmla="*/ 3311177 h 4649786"/>
                <a:gd name="connsiteX0" fmla="*/ 0 w 5005953"/>
                <a:gd name="connsiteY0" fmla="*/ 3311177 h 4649786"/>
                <a:gd name="connsiteX1" fmla="*/ 1681526 w 5005953"/>
                <a:gd name="connsiteY1" fmla="*/ 0 h 4649786"/>
                <a:gd name="connsiteX2" fmla="*/ 3336374 w 5005953"/>
                <a:gd name="connsiteY2" fmla="*/ 0 h 4649786"/>
                <a:gd name="connsiteX3" fmla="*/ 3320821 w 5005953"/>
                <a:gd name="connsiteY3" fmla="*/ 325433 h 4649786"/>
                <a:gd name="connsiteX4" fmla="*/ 2801604 w 5005953"/>
                <a:gd name="connsiteY4" fmla="*/ 317644 h 4649786"/>
                <a:gd name="connsiteX5" fmla="*/ 2793866 w 5005953"/>
                <a:gd name="connsiteY5" fmla="*/ 2216448 h 4649786"/>
                <a:gd name="connsiteX6" fmla="*/ 4676968 w 5005953"/>
                <a:gd name="connsiteY6" fmla="*/ 2208404 h 4649786"/>
                <a:gd name="connsiteX7" fmla="*/ 4669184 w 5005953"/>
                <a:gd name="connsiteY7" fmla="*/ 1658190 h 4649786"/>
                <a:gd name="connsiteX8" fmla="*/ 5005953 w 5005953"/>
                <a:gd name="connsiteY8" fmla="*/ 1665955 h 4649786"/>
                <a:gd name="connsiteX9" fmla="*/ 5005953 w 5005953"/>
                <a:gd name="connsiteY9" fmla="*/ 3326675 h 4649786"/>
                <a:gd name="connsiteX10" fmla="*/ 4661438 w 5005953"/>
                <a:gd name="connsiteY10" fmla="*/ 3301139 h 4649786"/>
                <a:gd name="connsiteX11" fmla="*/ 4669203 w 5005953"/>
                <a:gd name="connsiteY11" fmla="*/ 2781860 h 4649786"/>
                <a:gd name="connsiteX12" fmla="*/ 2793865 w 5005953"/>
                <a:gd name="connsiteY12" fmla="*/ 2805174 h 4649786"/>
                <a:gd name="connsiteX13" fmla="*/ 2793908 w 5005953"/>
                <a:gd name="connsiteY13" fmla="*/ 4649786 h 4649786"/>
                <a:gd name="connsiteX14" fmla="*/ 2576916 w 5005953"/>
                <a:gd name="connsiteY14" fmla="*/ 4541004 h 4649786"/>
                <a:gd name="connsiteX15" fmla="*/ 0 w 5005953"/>
                <a:gd name="connsiteY15" fmla="*/ 3311177 h 4649786"/>
                <a:gd name="connsiteX0" fmla="*/ 0 w 5005953"/>
                <a:gd name="connsiteY0" fmla="*/ 3311177 h 4649786"/>
                <a:gd name="connsiteX1" fmla="*/ 1681526 w 5005953"/>
                <a:gd name="connsiteY1" fmla="*/ 0 h 4649786"/>
                <a:gd name="connsiteX2" fmla="*/ 3336374 w 5005953"/>
                <a:gd name="connsiteY2" fmla="*/ 0 h 4649786"/>
                <a:gd name="connsiteX3" fmla="*/ 3320821 w 5005953"/>
                <a:gd name="connsiteY3" fmla="*/ 325433 h 4649786"/>
                <a:gd name="connsiteX4" fmla="*/ 2801604 w 5005953"/>
                <a:gd name="connsiteY4" fmla="*/ 317644 h 4649786"/>
                <a:gd name="connsiteX5" fmla="*/ 2793866 w 5005953"/>
                <a:gd name="connsiteY5" fmla="*/ 2216448 h 4649786"/>
                <a:gd name="connsiteX6" fmla="*/ 4676968 w 5005953"/>
                <a:gd name="connsiteY6" fmla="*/ 2208404 h 4649786"/>
                <a:gd name="connsiteX7" fmla="*/ 4669184 w 5005953"/>
                <a:gd name="connsiteY7" fmla="*/ 1658190 h 4649786"/>
                <a:gd name="connsiteX8" fmla="*/ 5005953 w 5005953"/>
                <a:gd name="connsiteY8" fmla="*/ 1665955 h 4649786"/>
                <a:gd name="connsiteX9" fmla="*/ 5005953 w 5005953"/>
                <a:gd name="connsiteY9" fmla="*/ 3326675 h 4649786"/>
                <a:gd name="connsiteX10" fmla="*/ 4661438 w 5005953"/>
                <a:gd name="connsiteY10" fmla="*/ 3301139 h 4649786"/>
                <a:gd name="connsiteX11" fmla="*/ 4669203 w 5005953"/>
                <a:gd name="connsiteY11" fmla="*/ 2781860 h 4649786"/>
                <a:gd name="connsiteX12" fmla="*/ 2793865 w 5005953"/>
                <a:gd name="connsiteY12" fmla="*/ 2805174 h 4649786"/>
                <a:gd name="connsiteX13" fmla="*/ 2793908 w 5005953"/>
                <a:gd name="connsiteY13" fmla="*/ 4649786 h 4649786"/>
                <a:gd name="connsiteX14" fmla="*/ 3328620 w 5005953"/>
                <a:gd name="connsiteY14" fmla="*/ 4649786 h 4649786"/>
                <a:gd name="connsiteX15" fmla="*/ 0 w 5005953"/>
                <a:gd name="connsiteY15" fmla="*/ 3311177 h 4649786"/>
                <a:gd name="connsiteX0" fmla="*/ 0 w 5005953"/>
                <a:gd name="connsiteY0" fmla="*/ 3311177 h 4649786"/>
                <a:gd name="connsiteX1" fmla="*/ 1681526 w 5005953"/>
                <a:gd name="connsiteY1" fmla="*/ 0 h 4649786"/>
                <a:gd name="connsiteX2" fmla="*/ 3336374 w 5005953"/>
                <a:gd name="connsiteY2" fmla="*/ 0 h 4649786"/>
                <a:gd name="connsiteX3" fmla="*/ 3320821 w 5005953"/>
                <a:gd name="connsiteY3" fmla="*/ 325433 h 4649786"/>
                <a:gd name="connsiteX4" fmla="*/ 2801604 w 5005953"/>
                <a:gd name="connsiteY4" fmla="*/ 317644 h 4649786"/>
                <a:gd name="connsiteX5" fmla="*/ 2793866 w 5005953"/>
                <a:gd name="connsiteY5" fmla="*/ 2216448 h 4649786"/>
                <a:gd name="connsiteX6" fmla="*/ 4676968 w 5005953"/>
                <a:gd name="connsiteY6" fmla="*/ 2208404 h 4649786"/>
                <a:gd name="connsiteX7" fmla="*/ 4669184 w 5005953"/>
                <a:gd name="connsiteY7" fmla="*/ 1658190 h 4649786"/>
                <a:gd name="connsiteX8" fmla="*/ 5005953 w 5005953"/>
                <a:gd name="connsiteY8" fmla="*/ 1665955 h 4649786"/>
                <a:gd name="connsiteX9" fmla="*/ 5005953 w 5005953"/>
                <a:gd name="connsiteY9" fmla="*/ 3326675 h 4649786"/>
                <a:gd name="connsiteX10" fmla="*/ 4661438 w 5005953"/>
                <a:gd name="connsiteY10" fmla="*/ 3301139 h 4649786"/>
                <a:gd name="connsiteX11" fmla="*/ 4669203 w 5005953"/>
                <a:gd name="connsiteY11" fmla="*/ 2781860 h 4649786"/>
                <a:gd name="connsiteX12" fmla="*/ 2793865 w 5005953"/>
                <a:gd name="connsiteY12" fmla="*/ 2805174 h 4649786"/>
                <a:gd name="connsiteX13" fmla="*/ 2793908 w 5005953"/>
                <a:gd name="connsiteY13" fmla="*/ 4649786 h 4649786"/>
                <a:gd name="connsiteX14" fmla="*/ 3328620 w 5005953"/>
                <a:gd name="connsiteY14" fmla="*/ 4649786 h 4649786"/>
                <a:gd name="connsiteX15" fmla="*/ 2956624 w 5005953"/>
                <a:gd name="connsiteY15" fmla="*/ 4494509 h 4649786"/>
                <a:gd name="connsiteX16" fmla="*/ 0 w 5005953"/>
                <a:gd name="connsiteY16" fmla="*/ 3311177 h 4649786"/>
                <a:gd name="connsiteX0" fmla="*/ 0 w 5005953"/>
                <a:gd name="connsiteY0" fmla="*/ 3311177 h 4990489"/>
                <a:gd name="connsiteX1" fmla="*/ 1681526 w 5005953"/>
                <a:gd name="connsiteY1" fmla="*/ 0 h 4990489"/>
                <a:gd name="connsiteX2" fmla="*/ 3336374 w 5005953"/>
                <a:gd name="connsiteY2" fmla="*/ 0 h 4990489"/>
                <a:gd name="connsiteX3" fmla="*/ 3320821 w 5005953"/>
                <a:gd name="connsiteY3" fmla="*/ 325433 h 4990489"/>
                <a:gd name="connsiteX4" fmla="*/ 2801604 w 5005953"/>
                <a:gd name="connsiteY4" fmla="*/ 317644 h 4990489"/>
                <a:gd name="connsiteX5" fmla="*/ 2793866 w 5005953"/>
                <a:gd name="connsiteY5" fmla="*/ 2216448 h 4990489"/>
                <a:gd name="connsiteX6" fmla="*/ 4676968 w 5005953"/>
                <a:gd name="connsiteY6" fmla="*/ 2208404 h 4990489"/>
                <a:gd name="connsiteX7" fmla="*/ 4669184 w 5005953"/>
                <a:gd name="connsiteY7" fmla="*/ 1658190 h 4990489"/>
                <a:gd name="connsiteX8" fmla="*/ 5005953 w 5005953"/>
                <a:gd name="connsiteY8" fmla="*/ 1665955 h 4990489"/>
                <a:gd name="connsiteX9" fmla="*/ 5005953 w 5005953"/>
                <a:gd name="connsiteY9" fmla="*/ 3326675 h 4990489"/>
                <a:gd name="connsiteX10" fmla="*/ 4661438 w 5005953"/>
                <a:gd name="connsiteY10" fmla="*/ 3301139 h 4990489"/>
                <a:gd name="connsiteX11" fmla="*/ 4669203 w 5005953"/>
                <a:gd name="connsiteY11" fmla="*/ 2781860 h 4990489"/>
                <a:gd name="connsiteX12" fmla="*/ 2793865 w 5005953"/>
                <a:gd name="connsiteY12" fmla="*/ 2805174 h 4990489"/>
                <a:gd name="connsiteX13" fmla="*/ 2793908 w 5005953"/>
                <a:gd name="connsiteY13" fmla="*/ 4649786 h 4990489"/>
                <a:gd name="connsiteX14" fmla="*/ 3328620 w 5005953"/>
                <a:gd name="connsiteY14" fmla="*/ 4649786 h 4990489"/>
                <a:gd name="connsiteX15" fmla="*/ 3328602 w 5005953"/>
                <a:gd name="connsiteY15" fmla="*/ 4990489 h 4990489"/>
                <a:gd name="connsiteX16" fmla="*/ 0 w 5005953"/>
                <a:gd name="connsiteY16" fmla="*/ 3311177 h 4990489"/>
                <a:gd name="connsiteX0" fmla="*/ 0 w 5005953"/>
                <a:gd name="connsiteY0" fmla="*/ 3311177 h 4990489"/>
                <a:gd name="connsiteX1" fmla="*/ 1681526 w 5005953"/>
                <a:gd name="connsiteY1" fmla="*/ 0 h 4990489"/>
                <a:gd name="connsiteX2" fmla="*/ 3336374 w 5005953"/>
                <a:gd name="connsiteY2" fmla="*/ 0 h 4990489"/>
                <a:gd name="connsiteX3" fmla="*/ 3320821 w 5005953"/>
                <a:gd name="connsiteY3" fmla="*/ 325433 h 4990489"/>
                <a:gd name="connsiteX4" fmla="*/ 2801604 w 5005953"/>
                <a:gd name="connsiteY4" fmla="*/ 317644 h 4990489"/>
                <a:gd name="connsiteX5" fmla="*/ 2793866 w 5005953"/>
                <a:gd name="connsiteY5" fmla="*/ 2216448 h 4990489"/>
                <a:gd name="connsiteX6" fmla="*/ 4676968 w 5005953"/>
                <a:gd name="connsiteY6" fmla="*/ 2208404 h 4990489"/>
                <a:gd name="connsiteX7" fmla="*/ 4669184 w 5005953"/>
                <a:gd name="connsiteY7" fmla="*/ 1658190 h 4990489"/>
                <a:gd name="connsiteX8" fmla="*/ 5005953 w 5005953"/>
                <a:gd name="connsiteY8" fmla="*/ 1665955 h 4990489"/>
                <a:gd name="connsiteX9" fmla="*/ 5005953 w 5005953"/>
                <a:gd name="connsiteY9" fmla="*/ 3326675 h 4990489"/>
                <a:gd name="connsiteX10" fmla="*/ 4661438 w 5005953"/>
                <a:gd name="connsiteY10" fmla="*/ 3301139 h 4990489"/>
                <a:gd name="connsiteX11" fmla="*/ 4669203 w 5005953"/>
                <a:gd name="connsiteY11" fmla="*/ 2781860 h 4990489"/>
                <a:gd name="connsiteX12" fmla="*/ 2793865 w 5005953"/>
                <a:gd name="connsiteY12" fmla="*/ 2805174 h 4990489"/>
                <a:gd name="connsiteX13" fmla="*/ 2793908 w 5005953"/>
                <a:gd name="connsiteY13" fmla="*/ 4649786 h 4990489"/>
                <a:gd name="connsiteX14" fmla="*/ 3328620 w 5005953"/>
                <a:gd name="connsiteY14" fmla="*/ 4649786 h 4990489"/>
                <a:gd name="connsiteX15" fmla="*/ 3328602 w 5005953"/>
                <a:gd name="connsiteY15" fmla="*/ 4990489 h 4990489"/>
                <a:gd name="connsiteX16" fmla="*/ 2026726 w 5005953"/>
                <a:gd name="connsiteY16" fmla="*/ 4331777 h 4990489"/>
                <a:gd name="connsiteX17" fmla="*/ 0 w 5005953"/>
                <a:gd name="connsiteY17" fmla="*/ 3311177 h 4990489"/>
                <a:gd name="connsiteX0" fmla="*/ 0 w 5005953"/>
                <a:gd name="connsiteY0" fmla="*/ 3311177 h 4990489"/>
                <a:gd name="connsiteX1" fmla="*/ 1681526 w 5005953"/>
                <a:gd name="connsiteY1" fmla="*/ 0 h 4990489"/>
                <a:gd name="connsiteX2" fmla="*/ 3336374 w 5005953"/>
                <a:gd name="connsiteY2" fmla="*/ 0 h 4990489"/>
                <a:gd name="connsiteX3" fmla="*/ 3320821 w 5005953"/>
                <a:gd name="connsiteY3" fmla="*/ 325433 h 4990489"/>
                <a:gd name="connsiteX4" fmla="*/ 2801604 w 5005953"/>
                <a:gd name="connsiteY4" fmla="*/ 317644 h 4990489"/>
                <a:gd name="connsiteX5" fmla="*/ 2793866 w 5005953"/>
                <a:gd name="connsiteY5" fmla="*/ 2216448 h 4990489"/>
                <a:gd name="connsiteX6" fmla="*/ 4676968 w 5005953"/>
                <a:gd name="connsiteY6" fmla="*/ 2208404 h 4990489"/>
                <a:gd name="connsiteX7" fmla="*/ 4669184 w 5005953"/>
                <a:gd name="connsiteY7" fmla="*/ 1658190 h 4990489"/>
                <a:gd name="connsiteX8" fmla="*/ 5005953 w 5005953"/>
                <a:gd name="connsiteY8" fmla="*/ 1665955 h 4990489"/>
                <a:gd name="connsiteX9" fmla="*/ 5005953 w 5005953"/>
                <a:gd name="connsiteY9" fmla="*/ 3326675 h 4990489"/>
                <a:gd name="connsiteX10" fmla="*/ 4661438 w 5005953"/>
                <a:gd name="connsiteY10" fmla="*/ 3301139 h 4990489"/>
                <a:gd name="connsiteX11" fmla="*/ 4669203 w 5005953"/>
                <a:gd name="connsiteY11" fmla="*/ 2781860 h 4990489"/>
                <a:gd name="connsiteX12" fmla="*/ 2793865 w 5005953"/>
                <a:gd name="connsiteY12" fmla="*/ 2805174 h 4990489"/>
                <a:gd name="connsiteX13" fmla="*/ 2793908 w 5005953"/>
                <a:gd name="connsiteY13" fmla="*/ 4649786 h 4990489"/>
                <a:gd name="connsiteX14" fmla="*/ 3328620 w 5005953"/>
                <a:gd name="connsiteY14" fmla="*/ 4649786 h 4990489"/>
                <a:gd name="connsiteX15" fmla="*/ 3328602 w 5005953"/>
                <a:gd name="connsiteY15" fmla="*/ 4990489 h 4990489"/>
                <a:gd name="connsiteX16" fmla="*/ 1685747 w 5005953"/>
                <a:gd name="connsiteY16" fmla="*/ 4990489 h 4990489"/>
                <a:gd name="connsiteX17" fmla="*/ 0 w 5005953"/>
                <a:gd name="connsiteY17" fmla="*/ 3311177 h 4990489"/>
                <a:gd name="connsiteX0" fmla="*/ 0 w 5005953"/>
                <a:gd name="connsiteY0" fmla="*/ 3311177 h 4990489"/>
                <a:gd name="connsiteX1" fmla="*/ 1681526 w 5005953"/>
                <a:gd name="connsiteY1" fmla="*/ 0 h 4990489"/>
                <a:gd name="connsiteX2" fmla="*/ 3336374 w 5005953"/>
                <a:gd name="connsiteY2" fmla="*/ 0 h 4990489"/>
                <a:gd name="connsiteX3" fmla="*/ 3320821 w 5005953"/>
                <a:gd name="connsiteY3" fmla="*/ 325433 h 4990489"/>
                <a:gd name="connsiteX4" fmla="*/ 2801604 w 5005953"/>
                <a:gd name="connsiteY4" fmla="*/ 317644 h 4990489"/>
                <a:gd name="connsiteX5" fmla="*/ 2793866 w 5005953"/>
                <a:gd name="connsiteY5" fmla="*/ 2216448 h 4990489"/>
                <a:gd name="connsiteX6" fmla="*/ 4676968 w 5005953"/>
                <a:gd name="connsiteY6" fmla="*/ 2208404 h 4990489"/>
                <a:gd name="connsiteX7" fmla="*/ 4669184 w 5005953"/>
                <a:gd name="connsiteY7" fmla="*/ 1658190 h 4990489"/>
                <a:gd name="connsiteX8" fmla="*/ 5005953 w 5005953"/>
                <a:gd name="connsiteY8" fmla="*/ 1665955 h 4990489"/>
                <a:gd name="connsiteX9" fmla="*/ 5005953 w 5005953"/>
                <a:gd name="connsiteY9" fmla="*/ 3326675 h 4990489"/>
                <a:gd name="connsiteX10" fmla="*/ 4661438 w 5005953"/>
                <a:gd name="connsiteY10" fmla="*/ 3301139 h 4990489"/>
                <a:gd name="connsiteX11" fmla="*/ 4669203 w 5005953"/>
                <a:gd name="connsiteY11" fmla="*/ 2781860 h 4990489"/>
                <a:gd name="connsiteX12" fmla="*/ 2793865 w 5005953"/>
                <a:gd name="connsiteY12" fmla="*/ 2805174 h 4990489"/>
                <a:gd name="connsiteX13" fmla="*/ 2793908 w 5005953"/>
                <a:gd name="connsiteY13" fmla="*/ 4649786 h 4990489"/>
                <a:gd name="connsiteX14" fmla="*/ 3328620 w 5005953"/>
                <a:gd name="connsiteY14" fmla="*/ 4649786 h 4990489"/>
                <a:gd name="connsiteX15" fmla="*/ 3328602 w 5005953"/>
                <a:gd name="connsiteY15" fmla="*/ 4990489 h 4990489"/>
                <a:gd name="connsiteX16" fmla="*/ 1685747 w 5005953"/>
                <a:gd name="connsiteY16" fmla="*/ 4990489 h 4990489"/>
                <a:gd name="connsiteX17" fmla="*/ 1461038 w 5005953"/>
                <a:gd name="connsiteY17" fmla="*/ 4773478 h 4990489"/>
                <a:gd name="connsiteX18" fmla="*/ 0 w 5005953"/>
                <a:gd name="connsiteY18" fmla="*/ 3311177 h 4990489"/>
                <a:gd name="connsiteX0" fmla="*/ 0 w 5005953"/>
                <a:gd name="connsiteY0" fmla="*/ 3311177 h 4990489"/>
                <a:gd name="connsiteX1" fmla="*/ 1681526 w 5005953"/>
                <a:gd name="connsiteY1" fmla="*/ 0 h 4990489"/>
                <a:gd name="connsiteX2" fmla="*/ 3336374 w 5005953"/>
                <a:gd name="connsiteY2" fmla="*/ 0 h 4990489"/>
                <a:gd name="connsiteX3" fmla="*/ 3320821 w 5005953"/>
                <a:gd name="connsiteY3" fmla="*/ 325433 h 4990489"/>
                <a:gd name="connsiteX4" fmla="*/ 2801604 w 5005953"/>
                <a:gd name="connsiteY4" fmla="*/ 317644 h 4990489"/>
                <a:gd name="connsiteX5" fmla="*/ 2793866 w 5005953"/>
                <a:gd name="connsiteY5" fmla="*/ 2216448 h 4990489"/>
                <a:gd name="connsiteX6" fmla="*/ 4676968 w 5005953"/>
                <a:gd name="connsiteY6" fmla="*/ 2208404 h 4990489"/>
                <a:gd name="connsiteX7" fmla="*/ 4669184 w 5005953"/>
                <a:gd name="connsiteY7" fmla="*/ 1658190 h 4990489"/>
                <a:gd name="connsiteX8" fmla="*/ 5005953 w 5005953"/>
                <a:gd name="connsiteY8" fmla="*/ 1665955 h 4990489"/>
                <a:gd name="connsiteX9" fmla="*/ 5005953 w 5005953"/>
                <a:gd name="connsiteY9" fmla="*/ 3326675 h 4990489"/>
                <a:gd name="connsiteX10" fmla="*/ 4661438 w 5005953"/>
                <a:gd name="connsiteY10" fmla="*/ 3301139 h 4990489"/>
                <a:gd name="connsiteX11" fmla="*/ 4669203 w 5005953"/>
                <a:gd name="connsiteY11" fmla="*/ 2781860 h 4990489"/>
                <a:gd name="connsiteX12" fmla="*/ 2793865 w 5005953"/>
                <a:gd name="connsiteY12" fmla="*/ 2805174 h 4990489"/>
                <a:gd name="connsiteX13" fmla="*/ 2793908 w 5005953"/>
                <a:gd name="connsiteY13" fmla="*/ 4649786 h 4990489"/>
                <a:gd name="connsiteX14" fmla="*/ 3328620 w 5005953"/>
                <a:gd name="connsiteY14" fmla="*/ 4649786 h 4990489"/>
                <a:gd name="connsiteX15" fmla="*/ 3328602 w 5005953"/>
                <a:gd name="connsiteY15" fmla="*/ 4990489 h 4990489"/>
                <a:gd name="connsiteX16" fmla="*/ 1685747 w 5005953"/>
                <a:gd name="connsiteY16" fmla="*/ 4990489 h 4990489"/>
                <a:gd name="connsiteX17" fmla="*/ 1670276 w 5005953"/>
                <a:gd name="connsiteY17" fmla="*/ 4649491 h 4990489"/>
                <a:gd name="connsiteX18" fmla="*/ 0 w 5005953"/>
                <a:gd name="connsiteY18" fmla="*/ 3311177 h 4990489"/>
                <a:gd name="connsiteX0" fmla="*/ 0 w 5005953"/>
                <a:gd name="connsiteY0" fmla="*/ 3311177 h 4990489"/>
                <a:gd name="connsiteX1" fmla="*/ 1681526 w 5005953"/>
                <a:gd name="connsiteY1" fmla="*/ 0 h 4990489"/>
                <a:gd name="connsiteX2" fmla="*/ 3336374 w 5005953"/>
                <a:gd name="connsiteY2" fmla="*/ 0 h 4990489"/>
                <a:gd name="connsiteX3" fmla="*/ 3320821 w 5005953"/>
                <a:gd name="connsiteY3" fmla="*/ 325433 h 4990489"/>
                <a:gd name="connsiteX4" fmla="*/ 2801604 w 5005953"/>
                <a:gd name="connsiteY4" fmla="*/ 317644 h 4990489"/>
                <a:gd name="connsiteX5" fmla="*/ 2793866 w 5005953"/>
                <a:gd name="connsiteY5" fmla="*/ 2216448 h 4990489"/>
                <a:gd name="connsiteX6" fmla="*/ 4676968 w 5005953"/>
                <a:gd name="connsiteY6" fmla="*/ 2208404 h 4990489"/>
                <a:gd name="connsiteX7" fmla="*/ 4669184 w 5005953"/>
                <a:gd name="connsiteY7" fmla="*/ 1658190 h 4990489"/>
                <a:gd name="connsiteX8" fmla="*/ 5005953 w 5005953"/>
                <a:gd name="connsiteY8" fmla="*/ 1665955 h 4990489"/>
                <a:gd name="connsiteX9" fmla="*/ 5005953 w 5005953"/>
                <a:gd name="connsiteY9" fmla="*/ 3326675 h 4990489"/>
                <a:gd name="connsiteX10" fmla="*/ 4661438 w 5005953"/>
                <a:gd name="connsiteY10" fmla="*/ 3301139 h 4990489"/>
                <a:gd name="connsiteX11" fmla="*/ 4669203 w 5005953"/>
                <a:gd name="connsiteY11" fmla="*/ 2781860 h 4990489"/>
                <a:gd name="connsiteX12" fmla="*/ 2793865 w 5005953"/>
                <a:gd name="connsiteY12" fmla="*/ 2805174 h 4990489"/>
                <a:gd name="connsiteX13" fmla="*/ 2793908 w 5005953"/>
                <a:gd name="connsiteY13" fmla="*/ 4649786 h 4990489"/>
                <a:gd name="connsiteX14" fmla="*/ 3328620 w 5005953"/>
                <a:gd name="connsiteY14" fmla="*/ 4649786 h 4990489"/>
                <a:gd name="connsiteX15" fmla="*/ 3328602 w 5005953"/>
                <a:gd name="connsiteY15" fmla="*/ 4990489 h 4990489"/>
                <a:gd name="connsiteX16" fmla="*/ 1685747 w 5005953"/>
                <a:gd name="connsiteY16" fmla="*/ 4990489 h 4990489"/>
                <a:gd name="connsiteX17" fmla="*/ 1670276 w 5005953"/>
                <a:gd name="connsiteY17" fmla="*/ 4649491 h 4990489"/>
                <a:gd name="connsiteX18" fmla="*/ 1406794 w 5005953"/>
                <a:gd name="connsiteY18" fmla="*/ 4440265 h 4990489"/>
                <a:gd name="connsiteX19" fmla="*/ 0 w 5005953"/>
                <a:gd name="connsiteY19" fmla="*/ 3311177 h 4990489"/>
                <a:gd name="connsiteX0" fmla="*/ 0 w 5005953"/>
                <a:gd name="connsiteY0" fmla="*/ 3311177 h 4990489"/>
                <a:gd name="connsiteX1" fmla="*/ 1681526 w 5005953"/>
                <a:gd name="connsiteY1" fmla="*/ 0 h 4990489"/>
                <a:gd name="connsiteX2" fmla="*/ 3336374 w 5005953"/>
                <a:gd name="connsiteY2" fmla="*/ 0 h 4990489"/>
                <a:gd name="connsiteX3" fmla="*/ 3320821 w 5005953"/>
                <a:gd name="connsiteY3" fmla="*/ 325433 h 4990489"/>
                <a:gd name="connsiteX4" fmla="*/ 2801604 w 5005953"/>
                <a:gd name="connsiteY4" fmla="*/ 317644 h 4990489"/>
                <a:gd name="connsiteX5" fmla="*/ 2793866 w 5005953"/>
                <a:gd name="connsiteY5" fmla="*/ 2216448 h 4990489"/>
                <a:gd name="connsiteX6" fmla="*/ 4676968 w 5005953"/>
                <a:gd name="connsiteY6" fmla="*/ 2208404 h 4990489"/>
                <a:gd name="connsiteX7" fmla="*/ 4669184 w 5005953"/>
                <a:gd name="connsiteY7" fmla="*/ 1658190 h 4990489"/>
                <a:gd name="connsiteX8" fmla="*/ 5005953 w 5005953"/>
                <a:gd name="connsiteY8" fmla="*/ 1665955 h 4990489"/>
                <a:gd name="connsiteX9" fmla="*/ 5005953 w 5005953"/>
                <a:gd name="connsiteY9" fmla="*/ 3326675 h 4990489"/>
                <a:gd name="connsiteX10" fmla="*/ 4661438 w 5005953"/>
                <a:gd name="connsiteY10" fmla="*/ 3301139 h 4990489"/>
                <a:gd name="connsiteX11" fmla="*/ 4669203 w 5005953"/>
                <a:gd name="connsiteY11" fmla="*/ 2781860 h 4990489"/>
                <a:gd name="connsiteX12" fmla="*/ 2793865 w 5005953"/>
                <a:gd name="connsiteY12" fmla="*/ 2805174 h 4990489"/>
                <a:gd name="connsiteX13" fmla="*/ 2793908 w 5005953"/>
                <a:gd name="connsiteY13" fmla="*/ 4649786 h 4990489"/>
                <a:gd name="connsiteX14" fmla="*/ 3328620 w 5005953"/>
                <a:gd name="connsiteY14" fmla="*/ 4649786 h 4990489"/>
                <a:gd name="connsiteX15" fmla="*/ 3328602 w 5005953"/>
                <a:gd name="connsiteY15" fmla="*/ 4990489 h 4990489"/>
                <a:gd name="connsiteX16" fmla="*/ 1685747 w 5005953"/>
                <a:gd name="connsiteY16" fmla="*/ 4990489 h 4990489"/>
                <a:gd name="connsiteX17" fmla="*/ 1670276 w 5005953"/>
                <a:gd name="connsiteY17" fmla="*/ 4649491 h 4990489"/>
                <a:gd name="connsiteX18" fmla="*/ 2197246 w 5005953"/>
                <a:gd name="connsiteY18" fmla="*/ 4664992 h 4990489"/>
                <a:gd name="connsiteX19" fmla="*/ 0 w 5005953"/>
                <a:gd name="connsiteY19" fmla="*/ 3311177 h 4990489"/>
                <a:gd name="connsiteX0" fmla="*/ 0 w 5005953"/>
                <a:gd name="connsiteY0" fmla="*/ 3311177 h 4990489"/>
                <a:gd name="connsiteX1" fmla="*/ 1681526 w 5005953"/>
                <a:gd name="connsiteY1" fmla="*/ 0 h 4990489"/>
                <a:gd name="connsiteX2" fmla="*/ 3336374 w 5005953"/>
                <a:gd name="connsiteY2" fmla="*/ 0 h 4990489"/>
                <a:gd name="connsiteX3" fmla="*/ 3320821 w 5005953"/>
                <a:gd name="connsiteY3" fmla="*/ 325433 h 4990489"/>
                <a:gd name="connsiteX4" fmla="*/ 2801604 w 5005953"/>
                <a:gd name="connsiteY4" fmla="*/ 317644 h 4990489"/>
                <a:gd name="connsiteX5" fmla="*/ 2793866 w 5005953"/>
                <a:gd name="connsiteY5" fmla="*/ 2216448 h 4990489"/>
                <a:gd name="connsiteX6" fmla="*/ 4676968 w 5005953"/>
                <a:gd name="connsiteY6" fmla="*/ 2208404 h 4990489"/>
                <a:gd name="connsiteX7" fmla="*/ 4669184 w 5005953"/>
                <a:gd name="connsiteY7" fmla="*/ 1658190 h 4990489"/>
                <a:gd name="connsiteX8" fmla="*/ 5005953 w 5005953"/>
                <a:gd name="connsiteY8" fmla="*/ 1665955 h 4990489"/>
                <a:gd name="connsiteX9" fmla="*/ 5005953 w 5005953"/>
                <a:gd name="connsiteY9" fmla="*/ 3326675 h 4990489"/>
                <a:gd name="connsiteX10" fmla="*/ 4661438 w 5005953"/>
                <a:gd name="connsiteY10" fmla="*/ 3301139 h 4990489"/>
                <a:gd name="connsiteX11" fmla="*/ 4669203 w 5005953"/>
                <a:gd name="connsiteY11" fmla="*/ 2781860 h 4990489"/>
                <a:gd name="connsiteX12" fmla="*/ 2793865 w 5005953"/>
                <a:gd name="connsiteY12" fmla="*/ 2805174 h 4990489"/>
                <a:gd name="connsiteX13" fmla="*/ 2793908 w 5005953"/>
                <a:gd name="connsiteY13" fmla="*/ 4649786 h 4990489"/>
                <a:gd name="connsiteX14" fmla="*/ 3328620 w 5005953"/>
                <a:gd name="connsiteY14" fmla="*/ 4649786 h 4990489"/>
                <a:gd name="connsiteX15" fmla="*/ 3328602 w 5005953"/>
                <a:gd name="connsiteY15" fmla="*/ 4990489 h 4990489"/>
                <a:gd name="connsiteX16" fmla="*/ 1685747 w 5005953"/>
                <a:gd name="connsiteY16" fmla="*/ 4990489 h 4990489"/>
                <a:gd name="connsiteX17" fmla="*/ 1670276 w 5005953"/>
                <a:gd name="connsiteY17" fmla="*/ 4649491 h 4990489"/>
                <a:gd name="connsiteX18" fmla="*/ 2197246 w 5005953"/>
                <a:gd name="connsiteY18" fmla="*/ 4664992 h 4990489"/>
                <a:gd name="connsiteX19" fmla="*/ 1654767 w 5005953"/>
                <a:gd name="connsiteY19" fmla="*/ 4331777 h 4990489"/>
                <a:gd name="connsiteX20" fmla="*/ 0 w 5005953"/>
                <a:gd name="connsiteY20" fmla="*/ 3311177 h 4990489"/>
                <a:gd name="connsiteX0" fmla="*/ 0 w 5005953"/>
                <a:gd name="connsiteY0" fmla="*/ 3311177 h 4990489"/>
                <a:gd name="connsiteX1" fmla="*/ 1681526 w 5005953"/>
                <a:gd name="connsiteY1" fmla="*/ 0 h 4990489"/>
                <a:gd name="connsiteX2" fmla="*/ 3336374 w 5005953"/>
                <a:gd name="connsiteY2" fmla="*/ 0 h 4990489"/>
                <a:gd name="connsiteX3" fmla="*/ 3320821 w 5005953"/>
                <a:gd name="connsiteY3" fmla="*/ 325433 h 4990489"/>
                <a:gd name="connsiteX4" fmla="*/ 2801604 w 5005953"/>
                <a:gd name="connsiteY4" fmla="*/ 317644 h 4990489"/>
                <a:gd name="connsiteX5" fmla="*/ 2793866 w 5005953"/>
                <a:gd name="connsiteY5" fmla="*/ 2216448 h 4990489"/>
                <a:gd name="connsiteX6" fmla="*/ 4676968 w 5005953"/>
                <a:gd name="connsiteY6" fmla="*/ 2208404 h 4990489"/>
                <a:gd name="connsiteX7" fmla="*/ 4669184 w 5005953"/>
                <a:gd name="connsiteY7" fmla="*/ 1658190 h 4990489"/>
                <a:gd name="connsiteX8" fmla="*/ 5005953 w 5005953"/>
                <a:gd name="connsiteY8" fmla="*/ 1665955 h 4990489"/>
                <a:gd name="connsiteX9" fmla="*/ 5005953 w 5005953"/>
                <a:gd name="connsiteY9" fmla="*/ 3326675 h 4990489"/>
                <a:gd name="connsiteX10" fmla="*/ 4661438 w 5005953"/>
                <a:gd name="connsiteY10" fmla="*/ 3301139 h 4990489"/>
                <a:gd name="connsiteX11" fmla="*/ 4669203 w 5005953"/>
                <a:gd name="connsiteY11" fmla="*/ 2781860 h 4990489"/>
                <a:gd name="connsiteX12" fmla="*/ 2793865 w 5005953"/>
                <a:gd name="connsiteY12" fmla="*/ 2805174 h 4990489"/>
                <a:gd name="connsiteX13" fmla="*/ 2793908 w 5005953"/>
                <a:gd name="connsiteY13" fmla="*/ 4649786 h 4990489"/>
                <a:gd name="connsiteX14" fmla="*/ 3328620 w 5005953"/>
                <a:gd name="connsiteY14" fmla="*/ 4649786 h 4990489"/>
                <a:gd name="connsiteX15" fmla="*/ 3328602 w 5005953"/>
                <a:gd name="connsiteY15" fmla="*/ 4990489 h 4990489"/>
                <a:gd name="connsiteX16" fmla="*/ 1685747 w 5005953"/>
                <a:gd name="connsiteY16" fmla="*/ 4990489 h 4990489"/>
                <a:gd name="connsiteX17" fmla="*/ 1670276 w 5005953"/>
                <a:gd name="connsiteY17" fmla="*/ 4649491 h 4990489"/>
                <a:gd name="connsiteX18" fmla="*/ 2197246 w 5005953"/>
                <a:gd name="connsiteY18" fmla="*/ 4664992 h 4990489"/>
                <a:gd name="connsiteX19" fmla="*/ 2212733 w 5005953"/>
                <a:gd name="connsiteY19" fmla="*/ 2766440 h 4990489"/>
                <a:gd name="connsiteX20" fmla="*/ 0 w 5005953"/>
                <a:gd name="connsiteY20" fmla="*/ 3311177 h 4990489"/>
                <a:gd name="connsiteX0" fmla="*/ 0 w 5005953"/>
                <a:gd name="connsiteY0" fmla="*/ 3311177 h 4990489"/>
                <a:gd name="connsiteX1" fmla="*/ 1681526 w 5005953"/>
                <a:gd name="connsiteY1" fmla="*/ 0 h 4990489"/>
                <a:gd name="connsiteX2" fmla="*/ 3336374 w 5005953"/>
                <a:gd name="connsiteY2" fmla="*/ 0 h 4990489"/>
                <a:gd name="connsiteX3" fmla="*/ 3320821 w 5005953"/>
                <a:gd name="connsiteY3" fmla="*/ 325433 h 4990489"/>
                <a:gd name="connsiteX4" fmla="*/ 2801604 w 5005953"/>
                <a:gd name="connsiteY4" fmla="*/ 317644 h 4990489"/>
                <a:gd name="connsiteX5" fmla="*/ 2793866 w 5005953"/>
                <a:gd name="connsiteY5" fmla="*/ 2216448 h 4990489"/>
                <a:gd name="connsiteX6" fmla="*/ 4676968 w 5005953"/>
                <a:gd name="connsiteY6" fmla="*/ 2208404 h 4990489"/>
                <a:gd name="connsiteX7" fmla="*/ 4669184 w 5005953"/>
                <a:gd name="connsiteY7" fmla="*/ 1658190 h 4990489"/>
                <a:gd name="connsiteX8" fmla="*/ 5005953 w 5005953"/>
                <a:gd name="connsiteY8" fmla="*/ 1665955 h 4990489"/>
                <a:gd name="connsiteX9" fmla="*/ 5005953 w 5005953"/>
                <a:gd name="connsiteY9" fmla="*/ 3326675 h 4990489"/>
                <a:gd name="connsiteX10" fmla="*/ 4661438 w 5005953"/>
                <a:gd name="connsiteY10" fmla="*/ 3301139 h 4990489"/>
                <a:gd name="connsiteX11" fmla="*/ 4669203 w 5005953"/>
                <a:gd name="connsiteY11" fmla="*/ 2781860 h 4990489"/>
                <a:gd name="connsiteX12" fmla="*/ 2793865 w 5005953"/>
                <a:gd name="connsiteY12" fmla="*/ 2805174 h 4990489"/>
                <a:gd name="connsiteX13" fmla="*/ 2793908 w 5005953"/>
                <a:gd name="connsiteY13" fmla="*/ 4649786 h 4990489"/>
                <a:gd name="connsiteX14" fmla="*/ 3328620 w 5005953"/>
                <a:gd name="connsiteY14" fmla="*/ 4649786 h 4990489"/>
                <a:gd name="connsiteX15" fmla="*/ 3328602 w 5005953"/>
                <a:gd name="connsiteY15" fmla="*/ 4990489 h 4990489"/>
                <a:gd name="connsiteX16" fmla="*/ 1685747 w 5005953"/>
                <a:gd name="connsiteY16" fmla="*/ 4990489 h 4990489"/>
                <a:gd name="connsiteX17" fmla="*/ 1670276 w 5005953"/>
                <a:gd name="connsiteY17" fmla="*/ 4649491 h 4990489"/>
                <a:gd name="connsiteX18" fmla="*/ 2197246 w 5005953"/>
                <a:gd name="connsiteY18" fmla="*/ 4664992 h 4990489"/>
                <a:gd name="connsiteX19" fmla="*/ 2212733 w 5005953"/>
                <a:gd name="connsiteY19" fmla="*/ 2766440 h 4990489"/>
                <a:gd name="connsiteX20" fmla="*/ 771363 w 5005953"/>
                <a:gd name="connsiteY20" fmla="*/ 3115160 h 4990489"/>
                <a:gd name="connsiteX21" fmla="*/ 0 w 5005953"/>
                <a:gd name="connsiteY21" fmla="*/ 3311177 h 4990489"/>
                <a:gd name="connsiteX0" fmla="*/ 0 w 5005953"/>
                <a:gd name="connsiteY0" fmla="*/ 3311177 h 4990489"/>
                <a:gd name="connsiteX1" fmla="*/ 1681526 w 5005953"/>
                <a:gd name="connsiteY1" fmla="*/ 0 h 4990489"/>
                <a:gd name="connsiteX2" fmla="*/ 3336374 w 5005953"/>
                <a:gd name="connsiteY2" fmla="*/ 0 h 4990489"/>
                <a:gd name="connsiteX3" fmla="*/ 3320821 w 5005953"/>
                <a:gd name="connsiteY3" fmla="*/ 325433 h 4990489"/>
                <a:gd name="connsiteX4" fmla="*/ 2801604 w 5005953"/>
                <a:gd name="connsiteY4" fmla="*/ 317644 h 4990489"/>
                <a:gd name="connsiteX5" fmla="*/ 2793866 w 5005953"/>
                <a:gd name="connsiteY5" fmla="*/ 2216448 h 4990489"/>
                <a:gd name="connsiteX6" fmla="*/ 4676968 w 5005953"/>
                <a:gd name="connsiteY6" fmla="*/ 2208404 h 4990489"/>
                <a:gd name="connsiteX7" fmla="*/ 4669184 w 5005953"/>
                <a:gd name="connsiteY7" fmla="*/ 1658190 h 4990489"/>
                <a:gd name="connsiteX8" fmla="*/ 5005953 w 5005953"/>
                <a:gd name="connsiteY8" fmla="*/ 1665955 h 4990489"/>
                <a:gd name="connsiteX9" fmla="*/ 5005953 w 5005953"/>
                <a:gd name="connsiteY9" fmla="*/ 3326675 h 4990489"/>
                <a:gd name="connsiteX10" fmla="*/ 4661438 w 5005953"/>
                <a:gd name="connsiteY10" fmla="*/ 3301139 h 4990489"/>
                <a:gd name="connsiteX11" fmla="*/ 4669203 w 5005953"/>
                <a:gd name="connsiteY11" fmla="*/ 2781860 h 4990489"/>
                <a:gd name="connsiteX12" fmla="*/ 2793865 w 5005953"/>
                <a:gd name="connsiteY12" fmla="*/ 2805174 h 4990489"/>
                <a:gd name="connsiteX13" fmla="*/ 2793908 w 5005953"/>
                <a:gd name="connsiteY13" fmla="*/ 4649786 h 4990489"/>
                <a:gd name="connsiteX14" fmla="*/ 3328620 w 5005953"/>
                <a:gd name="connsiteY14" fmla="*/ 4649786 h 4990489"/>
                <a:gd name="connsiteX15" fmla="*/ 3328602 w 5005953"/>
                <a:gd name="connsiteY15" fmla="*/ 4990489 h 4990489"/>
                <a:gd name="connsiteX16" fmla="*/ 1685747 w 5005953"/>
                <a:gd name="connsiteY16" fmla="*/ 4990489 h 4990489"/>
                <a:gd name="connsiteX17" fmla="*/ 1670276 w 5005953"/>
                <a:gd name="connsiteY17" fmla="*/ 4649491 h 4990489"/>
                <a:gd name="connsiteX18" fmla="*/ 2197246 w 5005953"/>
                <a:gd name="connsiteY18" fmla="*/ 4664992 h 4990489"/>
                <a:gd name="connsiteX19" fmla="*/ 2212733 w 5005953"/>
                <a:gd name="connsiteY19" fmla="*/ 2766440 h 4990489"/>
                <a:gd name="connsiteX20" fmla="*/ 345139 w 5005953"/>
                <a:gd name="connsiteY20" fmla="*/ 2805191 h 4990489"/>
                <a:gd name="connsiteX21" fmla="*/ 0 w 5005953"/>
                <a:gd name="connsiteY21" fmla="*/ 3311177 h 4990489"/>
                <a:gd name="connsiteX0" fmla="*/ 0 w 5005953"/>
                <a:gd name="connsiteY0" fmla="*/ 3311177 h 4990489"/>
                <a:gd name="connsiteX1" fmla="*/ 1681526 w 5005953"/>
                <a:gd name="connsiteY1" fmla="*/ 0 h 4990489"/>
                <a:gd name="connsiteX2" fmla="*/ 3336374 w 5005953"/>
                <a:gd name="connsiteY2" fmla="*/ 0 h 4990489"/>
                <a:gd name="connsiteX3" fmla="*/ 3320821 w 5005953"/>
                <a:gd name="connsiteY3" fmla="*/ 325433 h 4990489"/>
                <a:gd name="connsiteX4" fmla="*/ 2801604 w 5005953"/>
                <a:gd name="connsiteY4" fmla="*/ 317644 h 4990489"/>
                <a:gd name="connsiteX5" fmla="*/ 2793866 w 5005953"/>
                <a:gd name="connsiteY5" fmla="*/ 2216448 h 4990489"/>
                <a:gd name="connsiteX6" fmla="*/ 4676968 w 5005953"/>
                <a:gd name="connsiteY6" fmla="*/ 2208404 h 4990489"/>
                <a:gd name="connsiteX7" fmla="*/ 4669184 w 5005953"/>
                <a:gd name="connsiteY7" fmla="*/ 1658190 h 4990489"/>
                <a:gd name="connsiteX8" fmla="*/ 5005953 w 5005953"/>
                <a:gd name="connsiteY8" fmla="*/ 1665955 h 4990489"/>
                <a:gd name="connsiteX9" fmla="*/ 5005953 w 5005953"/>
                <a:gd name="connsiteY9" fmla="*/ 3326675 h 4990489"/>
                <a:gd name="connsiteX10" fmla="*/ 4661438 w 5005953"/>
                <a:gd name="connsiteY10" fmla="*/ 3301139 h 4990489"/>
                <a:gd name="connsiteX11" fmla="*/ 4669203 w 5005953"/>
                <a:gd name="connsiteY11" fmla="*/ 2781860 h 4990489"/>
                <a:gd name="connsiteX12" fmla="*/ 2793865 w 5005953"/>
                <a:gd name="connsiteY12" fmla="*/ 2805174 h 4990489"/>
                <a:gd name="connsiteX13" fmla="*/ 2793908 w 5005953"/>
                <a:gd name="connsiteY13" fmla="*/ 4649786 h 4990489"/>
                <a:gd name="connsiteX14" fmla="*/ 3328620 w 5005953"/>
                <a:gd name="connsiteY14" fmla="*/ 4649786 h 4990489"/>
                <a:gd name="connsiteX15" fmla="*/ 3328602 w 5005953"/>
                <a:gd name="connsiteY15" fmla="*/ 4990489 h 4990489"/>
                <a:gd name="connsiteX16" fmla="*/ 1685747 w 5005953"/>
                <a:gd name="connsiteY16" fmla="*/ 4990489 h 4990489"/>
                <a:gd name="connsiteX17" fmla="*/ 1670276 w 5005953"/>
                <a:gd name="connsiteY17" fmla="*/ 4649491 h 4990489"/>
                <a:gd name="connsiteX18" fmla="*/ 2197246 w 5005953"/>
                <a:gd name="connsiteY18" fmla="*/ 4664992 h 4990489"/>
                <a:gd name="connsiteX19" fmla="*/ 2212733 w 5005953"/>
                <a:gd name="connsiteY19" fmla="*/ 2766440 h 4990489"/>
                <a:gd name="connsiteX20" fmla="*/ 345139 w 5005953"/>
                <a:gd name="connsiteY20" fmla="*/ 2805191 h 4990489"/>
                <a:gd name="connsiteX21" fmla="*/ 186626 w 5005953"/>
                <a:gd name="connsiteY21" fmla="*/ 3029919 h 4990489"/>
                <a:gd name="connsiteX22" fmla="*/ 0 w 5005953"/>
                <a:gd name="connsiteY22" fmla="*/ 3311177 h 4990489"/>
                <a:gd name="connsiteX0" fmla="*/ 0 w 5005953"/>
                <a:gd name="connsiteY0" fmla="*/ 3311177 h 4990489"/>
                <a:gd name="connsiteX1" fmla="*/ 1681526 w 5005953"/>
                <a:gd name="connsiteY1" fmla="*/ 0 h 4990489"/>
                <a:gd name="connsiteX2" fmla="*/ 3336374 w 5005953"/>
                <a:gd name="connsiteY2" fmla="*/ 0 h 4990489"/>
                <a:gd name="connsiteX3" fmla="*/ 3320821 w 5005953"/>
                <a:gd name="connsiteY3" fmla="*/ 325433 h 4990489"/>
                <a:gd name="connsiteX4" fmla="*/ 2801604 w 5005953"/>
                <a:gd name="connsiteY4" fmla="*/ 317644 h 4990489"/>
                <a:gd name="connsiteX5" fmla="*/ 2793866 w 5005953"/>
                <a:gd name="connsiteY5" fmla="*/ 2216448 h 4990489"/>
                <a:gd name="connsiteX6" fmla="*/ 4676968 w 5005953"/>
                <a:gd name="connsiteY6" fmla="*/ 2208404 h 4990489"/>
                <a:gd name="connsiteX7" fmla="*/ 4669184 w 5005953"/>
                <a:gd name="connsiteY7" fmla="*/ 1658190 h 4990489"/>
                <a:gd name="connsiteX8" fmla="*/ 5005953 w 5005953"/>
                <a:gd name="connsiteY8" fmla="*/ 1665955 h 4990489"/>
                <a:gd name="connsiteX9" fmla="*/ 5005953 w 5005953"/>
                <a:gd name="connsiteY9" fmla="*/ 3326675 h 4990489"/>
                <a:gd name="connsiteX10" fmla="*/ 4661438 w 5005953"/>
                <a:gd name="connsiteY10" fmla="*/ 3301139 h 4990489"/>
                <a:gd name="connsiteX11" fmla="*/ 4669203 w 5005953"/>
                <a:gd name="connsiteY11" fmla="*/ 2781860 h 4990489"/>
                <a:gd name="connsiteX12" fmla="*/ 2793865 w 5005953"/>
                <a:gd name="connsiteY12" fmla="*/ 2805174 h 4990489"/>
                <a:gd name="connsiteX13" fmla="*/ 2793908 w 5005953"/>
                <a:gd name="connsiteY13" fmla="*/ 4649786 h 4990489"/>
                <a:gd name="connsiteX14" fmla="*/ 3328620 w 5005953"/>
                <a:gd name="connsiteY14" fmla="*/ 4649786 h 4990489"/>
                <a:gd name="connsiteX15" fmla="*/ 3328602 w 5005953"/>
                <a:gd name="connsiteY15" fmla="*/ 4990489 h 4990489"/>
                <a:gd name="connsiteX16" fmla="*/ 1685747 w 5005953"/>
                <a:gd name="connsiteY16" fmla="*/ 4990489 h 4990489"/>
                <a:gd name="connsiteX17" fmla="*/ 1670276 w 5005953"/>
                <a:gd name="connsiteY17" fmla="*/ 4649491 h 4990489"/>
                <a:gd name="connsiteX18" fmla="*/ 2197246 w 5005953"/>
                <a:gd name="connsiteY18" fmla="*/ 4664992 h 4990489"/>
                <a:gd name="connsiteX19" fmla="*/ 2212733 w 5005953"/>
                <a:gd name="connsiteY19" fmla="*/ 2766440 h 4990489"/>
                <a:gd name="connsiteX20" fmla="*/ 345139 w 5005953"/>
                <a:gd name="connsiteY20" fmla="*/ 2805191 h 4990489"/>
                <a:gd name="connsiteX21" fmla="*/ 333868 w 5005953"/>
                <a:gd name="connsiteY21" fmla="*/ 3301142 h 4990489"/>
                <a:gd name="connsiteX22" fmla="*/ 0 w 5005953"/>
                <a:gd name="connsiteY22" fmla="*/ 3311177 h 4990489"/>
                <a:gd name="connsiteX0" fmla="*/ 0 w 5005953"/>
                <a:gd name="connsiteY0" fmla="*/ 3311177 h 4990489"/>
                <a:gd name="connsiteX1" fmla="*/ 376156 w 5005953"/>
                <a:gd name="connsiteY1" fmla="*/ 2533973 h 4990489"/>
                <a:gd name="connsiteX2" fmla="*/ 1681526 w 5005953"/>
                <a:gd name="connsiteY2" fmla="*/ 0 h 4990489"/>
                <a:gd name="connsiteX3" fmla="*/ 3336374 w 5005953"/>
                <a:gd name="connsiteY3" fmla="*/ 0 h 4990489"/>
                <a:gd name="connsiteX4" fmla="*/ 3320821 w 5005953"/>
                <a:gd name="connsiteY4" fmla="*/ 325433 h 4990489"/>
                <a:gd name="connsiteX5" fmla="*/ 2801604 w 5005953"/>
                <a:gd name="connsiteY5" fmla="*/ 317644 h 4990489"/>
                <a:gd name="connsiteX6" fmla="*/ 2793866 w 5005953"/>
                <a:gd name="connsiteY6" fmla="*/ 2216448 h 4990489"/>
                <a:gd name="connsiteX7" fmla="*/ 4676968 w 5005953"/>
                <a:gd name="connsiteY7" fmla="*/ 2208404 h 4990489"/>
                <a:gd name="connsiteX8" fmla="*/ 4669184 w 5005953"/>
                <a:gd name="connsiteY8" fmla="*/ 1658190 h 4990489"/>
                <a:gd name="connsiteX9" fmla="*/ 5005953 w 5005953"/>
                <a:gd name="connsiteY9" fmla="*/ 1665955 h 4990489"/>
                <a:gd name="connsiteX10" fmla="*/ 5005953 w 5005953"/>
                <a:gd name="connsiteY10" fmla="*/ 3326675 h 4990489"/>
                <a:gd name="connsiteX11" fmla="*/ 4661438 w 5005953"/>
                <a:gd name="connsiteY11" fmla="*/ 3301139 h 4990489"/>
                <a:gd name="connsiteX12" fmla="*/ 4669203 w 5005953"/>
                <a:gd name="connsiteY12" fmla="*/ 2781860 h 4990489"/>
                <a:gd name="connsiteX13" fmla="*/ 2793865 w 5005953"/>
                <a:gd name="connsiteY13" fmla="*/ 2805174 h 4990489"/>
                <a:gd name="connsiteX14" fmla="*/ 2793908 w 5005953"/>
                <a:gd name="connsiteY14" fmla="*/ 4649786 h 4990489"/>
                <a:gd name="connsiteX15" fmla="*/ 3328620 w 5005953"/>
                <a:gd name="connsiteY15" fmla="*/ 4649786 h 4990489"/>
                <a:gd name="connsiteX16" fmla="*/ 3328602 w 5005953"/>
                <a:gd name="connsiteY16" fmla="*/ 4990489 h 4990489"/>
                <a:gd name="connsiteX17" fmla="*/ 1685747 w 5005953"/>
                <a:gd name="connsiteY17" fmla="*/ 4990489 h 4990489"/>
                <a:gd name="connsiteX18" fmla="*/ 1670276 w 5005953"/>
                <a:gd name="connsiteY18" fmla="*/ 4649491 h 4990489"/>
                <a:gd name="connsiteX19" fmla="*/ 2197246 w 5005953"/>
                <a:gd name="connsiteY19" fmla="*/ 4664992 h 4990489"/>
                <a:gd name="connsiteX20" fmla="*/ 2212733 w 5005953"/>
                <a:gd name="connsiteY20" fmla="*/ 2766440 h 4990489"/>
                <a:gd name="connsiteX21" fmla="*/ 345139 w 5005953"/>
                <a:gd name="connsiteY21" fmla="*/ 2805191 h 4990489"/>
                <a:gd name="connsiteX22" fmla="*/ 333868 w 5005953"/>
                <a:gd name="connsiteY22" fmla="*/ 3301142 h 4990489"/>
                <a:gd name="connsiteX23" fmla="*/ 0 w 5005953"/>
                <a:gd name="connsiteY23" fmla="*/ 3311177 h 4990489"/>
                <a:gd name="connsiteX0" fmla="*/ 0 w 5005953"/>
                <a:gd name="connsiteY0" fmla="*/ 3311177 h 4990489"/>
                <a:gd name="connsiteX1" fmla="*/ 11928 w 5005953"/>
                <a:gd name="connsiteY1" fmla="*/ 1681562 h 4990489"/>
                <a:gd name="connsiteX2" fmla="*/ 1681526 w 5005953"/>
                <a:gd name="connsiteY2" fmla="*/ 0 h 4990489"/>
                <a:gd name="connsiteX3" fmla="*/ 3336374 w 5005953"/>
                <a:gd name="connsiteY3" fmla="*/ 0 h 4990489"/>
                <a:gd name="connsiteX4" fmla="*/ 3320821 w 5005953"/>
                <a:gd name="connsiteY4" fmla="*/ 325433 h 4990489"/>
                <a:gd name="connsiteX5" fmla="*/ 2801604 w 5005953"/>
                <a:gd name="connsiteY5" fmla="*/ 317644 h 4990489"/>
                <a:gd name="connsiteX6" fmla="*/ 2793866 w 5005953"/>
                <a:gd name="connsiteY6" fmla="*/ 2216448 h 4990489"/>
                <a:gd name="connsiteX7" fmla="*/ 4676968 w 5005953"/>
                <a:gd name="connsiteY7" fmla="*/ 2208404 h 4990489"/>
                <a:gd name="connsiteX8" fmla="*/ 4669184 w 5005953"/>
                <a:gd name="connsiteY8" fmla="*/ 1658190 h 4990489"/>
                <a:gd name="connsiteX9" fmla="*/ 5005953 w 5005953"/>
                <a:gd name="connsiteY9" fmla="*/ 1665955 h 4990489"/>
                <a:gd name="connsiteX10" fmla="*/ 5005953 w 5005953"/>
                <a:gd name="connsiteY10" fmla="*/ 3326675 h 4990489"/>
                <a:gd name="connsiteX11" fmla="*/ 4661438 w 5005953"/>
                <a:gd name="connsiteY11" fmla="*/ 3301139 h 4990489"/>
                <a:gd name="connsiteX12" fmla="*/ 4669203 w 5005953"/>
                <a:gd name="connsiteY12" fmla="*/ 2781860 h 4990489"/>
                <a:gd name="connsiteX13" fmla="*/ 2793865 w 5005953"/>
                <a:gd name="connsiteY13" fmla="*/ 2805174 h 4990489"/>
                <a:gd name="connsiteX14" fmla="*/ 2793908 w 5005953"/>
                <a:gd name="connsiteY14" fmla="*/ 4649786 h 4990489"/>
                <a:gd name="connsiteX15" fmla="*/ 3328620 w 5005953"/>
                <a:gd name="connsiteY15" fmla="*/ 4649786 h 4990489"/>
                <a:gd name="connsiteX16" fmla="*/ 3328602 w 5005953"/>
                <a:gd name="connsiteY16" fmla="*/ 4990489 h 4990489"/>
                <a:gd name="connsiteX17" fmla="*/ 1685747 w 5005953"/>
                <a:gd name="connsiteY17" fmla="*/ 4990489 h 4990489"/>
                <a:gd name="connsiteX18" fmla="*/ 1670276 w 5005953"/>
                <a:gd name="connsiteY18" fmla="*/ 4649491 h 4990489"/>
                <a:gd name="connsiteX19" fmla="*/ 2197246 w 5005953"/>
                <a:gd name="connsiteY19" fmla="*/ 4664992 h 4990489"/>
                <a:gd name="connsiteX20" fmla="*/ 2212733 w 5005953"/>
                <a:gd name="connsiteY20" fmla="*/ 2766440 h 4990489"/>
                <a:gd name="connsiteX21" fmla="*/ 345139 w 5005953"/>
                <a:gd name="connsiteY21" fmla="*/ 2805191 h 4990489"/>
                <a:gd name="connsiteX22" fmla="*/ 333868 w 5005953"/>
                <a:gd name="connsiteY22" fmla="*/ 3301142 h 4990489"/>
                <a:gd name="connsiteX23" fmla="*/ 0 w 5005953"/>
                <a:gd name="connsiteY23" fmla="*/ 3311177 h 4990489"/>
                <a:gd name="connsiteX0" fmla="*/ 0 w 5005953"/>
                <a:gd name="connsiteY0" fmla="*/ 3311177 h 4990489"/>
                <a:gd name="connsiteX1" fmla="*/ 11928 w 5005953"/>
                <a:gd name="connsiteY1" fmla="*/ 1681562 h 4990489"/>
                <a:gd name="connsiteX2" fmla="*/ 383905 w 5005953"/>
                <a:gd name="connsiteY2" fmla="*/ 1286360 h 4990489"/>
                <a:gd name="connsiteX3" fmla="*/ 1681526 w 5005953"/>
                <a:gd name="connsiteY3" fmla="*/ 0 h 4990489"/>
                <a:gd name="connsiteX4" fmla="*/ 3336374 w 5005953"/>
                <a:gd name="connsiteY4" fmla="*/ 0 h 4990489"/>
                <a:gd name="connsiteX5" fmla="*/ 3320821 w 5005953"/>
                <a:gd name="connsiteY5" fmla="*/ 325433 h 4990489"/>
                <a:gd name="connsiteX6" fmla="*/ 2801604 w 5005953"/>
                <a:gd name="connsiteY6" fmla="*/ 317644 h 4990489"/>
                <a:gd name="connsiteX7" fmla="*/ 2793866 w 5005953"/>
                <a:gd name="connsiteY7" fmla="*/ 2216448 h 4990489"/>
                <a:gd name="connsiteX8" fmla="*/ 4676968 w 5005953"/>
                <a:gd name="connsiteY8" fmla="*/ 2208404 h 4990489"/>
                <a:gd name="connsiteX9" fmla="*/ 4669184 w 5005953"/>
                <a:gd name="connsiteY9" fmla="*/ 1658190 h 4990489"/>
                <a:gd name="connsiteX10" fmla="*/ 5005953 w 5005953"/>
                <a:gd name="connsiteY10" fmla="*/ 1665955 h 4990489"/>
                <a:gd name="connsiteX11" fmla="*/ 5005953 w 5005953"/>
                <a:gd name="connsiteY11" fmla="*/ 3326675 h 4990489"/>
                <a:gd name="connsiteX12" fmla="*/ 4661438 w 5005953"/>
                <a:gd name="connsiteY12" fmla="*/ 3301139 h 4990489"/>
                <a:gd name="connsiteX13" fmla="*/ 4669203 w 5005953"/>
                <a:gd name="connsiteY13" fmla="*/ 2781860 h 4990489"/>
                <a:gd name="connsiteX14" fmla="*/ 2793865 w 5005953"/>
                <a:gd name="connsiteY14" fmla="*/ 2805174 h 4990489"/>
                <a:gd name="connsiteX15" fmla="*/ 2793908 w 5005953"/>
                <a:gd name="connsiteY15" fmla="*/ 4649786 h 4990489"/>
                <a:gd name="connsiteX16" fmla="*/ 3328620 w 5005953"/>
                <a:gd name="connsiteY16" fmla="*/ 4649786 h 4990489"/>
                <a:gd name="connsiteX17" fmla="*/ 3328602 w 5005953"/>
                <a:gd name="connsiteY17" fmla="*/ 4990489 h 4990489"/>
                <a:gd name="connsiteX18" fmla="*/ 1685747 w 5005953"/>
                <a:gd name="connsiteY18" fmla="*/ 4990489 h 4990489"/>
                <a:gd name="connsiteX19" fmla="*/ 1670276 w 5005953"/>
                <a:gd name="connsiteY19" fmla="*/ 4649491 h 4990489"/>
                <a:gd name="connsiteX20" fmla="*/ 2197246 w 5005953"/>
                <a:gd name="connsiteY20" fmla="*/ 4664992 h 4990489"/>
                <a:gd name="connsiteX21" fmla="*/ 2212733 w 5005953"/>
                <a:gd name="connsiteY21" fmla="*/ 2766440 h 4990489"/>
                <a:gd name="connsiteX22" fmla="*/ 345139 w 5005953"/>
                <a:gd name="connsiteY22" fmla="*/ 2805191 h 4990489"/>
                <a:gd name="connsiteX23" fmla="*/ 333868 w 5005953"/>
                <a:gd name="connsiteY23" fmla="*/ 3301142 h 4990489"/>
                <a:gd name="connsiteX24" fmla="*/ 0 w 5005953"/>
                <a:gd name="connsiteY24" fmla="*/ 3311177 h 4990489"/>
                <a:gd name="connsiteX0" fmla="*/ 0 w 5005953"/>
                <a:gd name="connsiteY0" fmla="*/ 3311177 h 4990489"/>
                <a:gd name="connsiteX1" fmla="*/ 11928 w 5005953"/>
                <a:gd name="connsiteY1" fmla="*/ 1681562 h 4990489"/>
                <a:gd name="connsiteX2" fmla="*/ 337408 w 5005953"/>
                <a:gd name="connsiteY2" fmla="*/ 1673819 h 4990489"/>
                <a:gd name="connsiteX3" fmla="*/ 1681526 w 5005953"/>
                <a:gd name="connsiteY3" fmla="*/ 0 h 4990489"/>
                <a:gd name="connsiteX4" fmla="*/ 3336374 w 5005953"/>
                <a:gd name="connsiteY4" fmla="*/ 0 h 4990489"/>
                <a:gd name="connsiteX5" fmla="*/ 3320821 w 5005953"/>
                <a:gd name="connsiteY5" fmla="*/ 325433 h 4990489"/>
                <a:gd name="connsiteX6" fmla="*/ 2801604 w 5005953"/>
                <a:gd name="connsiteY6" fmla="*/ 317644 h 4990489"/>
                <a:gd name="connsiteX7" fmla="*/ 2793866 w 5005953"/>
                <a:gd name="connsiteY7" fmla="*/ 2216448 h 4990489"/>
                <a:gd name="connsiteX8" fmla="*/ 4676968 w 5005953"/>
                <a:gd name="connsiteY8" fmla="*/ 2208404 h 4990489"/>
                <a:gd name="connsiteX9" fmla="*/ 4669184 w 5005953"/>
                <a:gd name="connsiteY9" fmla="*/ 1658190 h 4990489"/>
                <a:gd name="connsiteX10" fmla="*/ 5005953 w 5005953"/>
                <a:gd name="connsiteY10" fmla="*/ 1665955 h 4990489"/>
                <a:gd name="connsiteX11" fmla="*/ 5005953 w 5005953"/>
                <a:gd name="connsiteY11" fmla="*/ 3326675 h 4990489"/>
                <a:gd name="connsiteX12" fmla="*/ 4661438 w 5005953"/>
                <a:gd name="connsiteY12" fmla="*/ 3301139 h 4990489"/>
                <a:gd name="connsiteX13" fmla="*/ 4669203 w 5005953"/>
                <a:gd name="connsiteY13" fmla="*/ 2781860 h 4990489"/>
                <a:gd name="connsiteX14" fmla="*/ 2793865 w 5005953"/>
                <a:gd name="connsiteY14" fmla="*/ 2805174 h 4990489"/>
                <a:gd name="connsiteX15" fmla="*/ 2793908 w 5005953"/>
                <a:gd name="connsiteY15" fmla="*/ 4649786 h 4990489"/>
                <a:gd name="connsiteX16" fmla="*/ 3328620 w 5005953"/>
                <a:gd name="connsiteY16" fmla="*/ 4649786 h 4990489"/>
                <a:gd name="connsiteX17" fmla="*/ 3328602 w 5005953"/>
                <a:gd name="connsiteY17" fmla="*/ 4990489 h 4990489"/>
                <a:gd name="connsiteX18" fmla="*/ 1685747 w 5005953"/>
                <a:gd name="connsiteY18" fmla="*/ 4990489 h 4990489"/>
                <a:gd name="connsiteX19" fmla="*/ 1670276 w 5005953"/>
                <a:gd name="connsiteY19" fmla="*/ 4649491 h 4990489"/>
                <a:gd name="connsiteX20" fmla="*/ 2197246 w 5005953"/>
                <a:gd name="connsiteY20" fmla="*/ 4664992 h 4990489"/>
                <a:gd name="connsiteX21" fmla="*/ 2212733 w 5005953"/>
                <a:gd name="connsiteY21" fmla="*/ 2766440 h 4990489"/>
                <a:gd name="connsiteX22" fmla="*/ 345139 w 5005953"/>
                <a:gd name="connsiteY22" fmla="*/ 2805191 h 4990489"/>
                <a:gd name="connsiteX23" fmla="*/ 333868 w 5005953"/>
                <a:gd name="connsiteY23" fmla="*/ 3301142 h 4990489"/>
                <a:gd name="connsiteX24" fmla="*/ 0 w 5005953"/>
                <a:gd name="connsiteY24" fmla="*/ 3311177 h 4990489"/>
                <a:gd name="connsiteX0" fmla="*/ 0 w 5005953"/>
                <a:gd name="connsiteY0" fmla="*/ 3311177 h 4990489"/>
                <a:gd name="connsiteX1" fmla="*/ 11928 w 5005953"/>
                <a:gd name="connsiteY1" fmla="*/ 1681562 h 4990489"/>
                <a:gd name="connsiteX2" fmla="*/ 337408 w 5005953"/>
                <a:gd name="connsiteY2" fmla="*/ 1673819 h 4990489"/>
                <a:gd name="connsiteX3" fmla="*/ 360676 w 5005953"/>
                <a:gd name="connsiteY3" fmla="*/ 2193022 h 4990489"/>
                <a:gd name="connsiteX4" fmla="*/ 1681526 w 5005953"/>
                <a:gd name="connsiteY4" fmla="*/ 0 h 4990489"/>
                <a:gd name="connsiteX5" fmla="*/ 3336374 w 5005953"/>
                <a:gd name="connsiteY5" fmla="*/ 0 h 4990489"/>
                <a:gd name="connsiteX6" fmla="*/ 3320821 w 5005953"/>
                <a:gd name="connsiteY6" fmla="*/ 325433 h 4990489"/>
                <a:gd name="connsiteX7" fmla="*/ 2801604 w 5005953"/>
                <a:gd name="connsiteY7" fmla="*/ 317644 h 4990489"/>
                <a:gd name="connsiteX8" fmla="*/ 2793866 w 5005953"/>
                <a:gd name="connsiteY8" fmla="*/ 2216448 h 4990489"/>
                <a:gd name="connsiteX9" fmla="*/ 4676968 w 5005953"/>
                <a:gd name="connsiteY9" fmla="*/ 2208404 h 4990489"/>
                <a:gd name="connsiteX10" fmla="*/ 4669184 w 5005953"/>
                <a:gd name="connsiteY10" fmla="*/ 1658190 h 4990489"/>
                <a:gd name="connsiteX11" fmla="*/ 5005953 w 5005953"/>
                <a:gd name="connsiteY11" fmla="*/ 1665955 h 4990489"/>
                <a:gd name="connsiteX12" fmla="*/ 5005953 w 5005953"/>
                <a:gd name="connsiteY12" fmla="*/ 3326675 h 4990489"/>
                <a:gd name="connsiteX13" fmla="*/ 4661438 w 5005953"/>
                <a:gd name="connsiteY13" fmla="*/ 3301139 h 4990489"/>
                <a:gd name="connsiteX14" fmla="*/ 4669203 w 5005953"/>
                <a:gd name="connsiteY14" fmla="*/ 2781860 h 4990489"/>
                <a:gd name="connsiteX15" fmla="*/ 2793865 w 5005953"/>
                <a:gd name="connsiteY15" fmla="*/ 2805174 h 4990489"/>
                <a:gd name="connsiteX16" fmla="*/ 2793908 w 5005953"/>
                <a:gd name="connsiteY16" fmla="*/ 4649786 h 4990489"/>
                <a:gd name="connsiteX17" fmla="*/ 3328620 w 5005953"/>
                <a:gd name="connsiteY17" fmla="*/ 4649786 h 4990489"/>
                <a:gd name="connsiteX18" fmla="*/ 3328602 w 5005953"/>
                <a:gd name="connsiteY18" fmla="*/ 4990489 h 4990489"/>
                <a:gd name="connsiteX19" fmla="*/ 1685747 w 5005953"/>
                <a:gd name="connsiteY19" fmla="*/ 4990489 h 4990489"/>
                <a:gd name="connsiteX20" fmla="*/ 1670276 w 5005953"/>
                <a:gd name="connsiteY20" fmla="*/ 4649491 h 4990489"/>
                <a:gd name="connsiteX21" fmla="*/ 2197246 w 5005953"/>
                <a:gd name="connsiteY21" fmla="*/ 4664992 h 4990489"/>
                <a:gd name="connsiteX22" fmla="*/ 2212733 w 5005953"/>
                <a:gd name="connsiteY22" fmla="*/ 2766440 h 4990489"/>
                <a:gd name="connsiteX23" fmla="*/ 345139 w 5005953"/>
                <a:gd name="connsiteY23" fmla="*/ 2805191 h 4990489"/>
                <a:gd name="connsiteX24" fmla="*/ 333868 w 5005953"/>
                <a:gd name="connsiteY24" fmla="*/ 3301142 h 4990489"/>
                <a:gd name="connsiteX25" fmla="*/ 0 w 5005953"/>
                <a:gd name="connsiteY25" fmla="*/ 3311177 h 4990489"/>
                <a:gd name="connsiteX0" fmla="*/ 0 w 5005953"/>
                <a:gd name="connsiteY0" fmla="*/ 3311177 h 4990489"/>
                <a:gd name="connsiteX1" fmla="*/ 11928 w 5005953"/>
                <a:gd name="connsiteY1" fmla="*/ 1681562 h 4990489"/>
                <a:gd name="connsiteX2" fmla="*/ 337408 w 5005953"/>
                <a:gd name="connsiteY2" fmla="*/ 1673819 h 4990489"/>
                <a:gd name="connsiteX3" fmla="*/ 360676 w 5005953"/>
                <a:gd name="connsiteY3" fmla="*/ 2193022 h 4990489"/>
                <a:gd name="connsiteX4" fmla="*/ 701621 w 5005953"/>
                <a:gd name="connsiteY4" fmla="*/ 1604075 h 4990489"/>
                <a:gd name="connsiteX5" fmla="*/ 1681526 w 5005953"/>
                <a:gd name="connsiteY5" fmla="*/ 0 h 4990489"/>
                <a:gd name="connsiteX6" fmla="*/ 3336374 w 5005953"/>
                <a:gd name="connsiteY6" fmla="*/ 0 h 4990489"/>
                <a:gd name="connsiteX7" fmla="*/ 3320821 w 5005953"/>
                <a:gd name="connsiteY7" fmla="*/ 325433 h 4990489"/>
                <a:gd name="connsiteX8" fmla="*/ 2801604 w 5005953"/>
                <a:gd name="connsiteY8" fmla="*/ 317644 h 4990489"/>
                <a:gd name="connsiteX9" fmla="*/ 2793866 w 5005953"/>
                <a:gd name="connsiteY9" fmla="*/ 2216448 h 4990489"/>
                <a:gd name="connsiteX10" fmla="*/ 4676968 w 5005953"/>
                <a:gd name="connsiteY10" fmla="*/ 2208404 h 4990489"/>
                <a:gd name="connsiteX11" fmla="*/ 4669184 w 5005953"/>
                <a:gd name="connsiteY11" fmla="*/ 1658190 h 4990489"/>
                <a:gd name="connsiteX12" fmla="*/ 5005953 w 5005953"/>
                <a:gd name="connsiteY12" fmla="*/ 1665955 h 4990489"/>
                <a:gd name="connsiteX13" fmla="*/ 5005953 w 5005953"/>
                <a:gd name="connsiteY13" fmla="*/ 3326675 h 4990489"/>
                <a:gd name="connsiteX14" fmla="*/ 4661438 w 5005953"/>
                <a:gd name="connsiteY14" fmla="*/ 3301139 h 4990489"/>
                <a:gd name="connsiteX15" fmla="*/ 4669203 w 5005953"/>
                <a:gd name="connsiteY15" fmla="*/ 2781860 h 4990489"/>
                <a:gd name="connsiteX16" fmla="*/ 2793865 w 5005953"/>
                <a:gd name="connsiteY16" fmla="*/ 2805174 h 4990489"/>
                <a:gd name="connsiteX17" fmla="*/ 2793908 w 5005953"/>
                <a:gd name="connsiteY17" fmla="*/ 4649786 h 4990489"/>
                <a:gd name="connsiteX18" fmla="*/ 3328620 w 5005953"/>
                <a:gd name="connsiteY18" fmla="*/ 4649786 h 4990489"/>
                <a:gd name="connsiteX19" fmla="*/ 3328602 w 5005953"/>
                <a:gd name="connsiteY19" fmla="*/ 4990489 h 4990489"/>
                <a:gd name="connsiteX20" fmla="*/ 1685747 w 5005953"/>
                <a:gd name="connsiteY20" fmla="*/ 4990489 h 4990489"/>
                <a:gd name="connsiteX21" fmla="*/ 1670276 w 5005953"/>
                <a:gd name="connsiteY21" fmla="*/ 4649491 h 4990489"/>
                <a:gd name="connsiteX22" fmla="*/ 2197246 w 5005953"/>
                <a:gd name="connsiteY22" fmla="*/ 4664992 h 4990489"/>
                <a:gd name="connsiteX23" fmla="*/ 2212733 w 5005953"/>
                <a:gd name="connsiteY23" fmla="*/ 2766440 h 4990489"/>
                <a:gd name="connsiteX24" fmla="*/ 345139 w 5005953"/>
                <a:gd name="connsiteY24" fmla="*/ 2805191 h 4990489"/>
                <a:gd name="connsiteX25" fmla="*/ 333868 w 5005953"/>
                <a:gd name="connsiteY25" fmla="*/ 3301142 h 4990489"/>
                <a:gd name="connsiteX26" fmla="*/ 0 w 5005953"/>
                <a:gd name="connsiteY26" fmla="*/ 3311177 h 4990489"/>
                <a:gd name="connsiteX0" fmla="*/ 0 w 5005953"/>
                <a:gd name="connsiteY0" fmla="*/ 3311177 h 4990489"/>
                <a:gd name="connsiteX1" fmla="*/ 11928 w 5005953"/>
                <a:gd name="connsiteY1" fmla="*/ 1681562 h 4990489"/>
                <a:gd name="connsiteX2" fmla="*/ 337408 w 5005953"/>
                <a:gd name="connsiteY2" fmla="*/ 1673819 h 4990489"/>
                <a:gd name="connsiteX3" fmla="*/ 360676 w 5005953"/>
                <a:gd name="connsiteY3" fmla="*/ 2193022 h 4990489"/>
                <a:gd name="connsiteX4" fmla="*/ 2220530 w 5005953"/>
                <a:gd name="connsiteY4" fmla="*/ 2208512 h 4990489"/>
                <a:gd name="connsiteX5" fmla="*/ 1681526 w 5005953"/>
                <a:gd name="connsiteY5" fmla="*/ 0 h 4990489"/>
                <a:gd name="connsiteX6" fmla="*/ 3336374 w 5005953"/>
                <a:gd name="connsiteY6" fmla="*/ 0 h 4990489"/>
                <a:gd name="connsiteX7" fmla="*/ 3320821 w 5005953"/>
                <a:gd name="connsiteY7" fmla="*/ 325433 h 4990489"/>
                <a:gd name="connsiteX8" fmla="*/ 2801604 w 5005953"/>
                <a:gd name="connsiteY8" fmla="*/ 317644 h 4990489"/>
                <a:gd name="connsiteX9" fmla="*/ 2793866 w 5005953"/>
                <a:gd name="connsiteY9" fmla="*/ 2216448 h 4990489"/>
                <a:gd name="connsiteX10" fmla="*/ 4676968 w 5005953"/>
                <a:gd name="connsiteY10" fmla="*/ 2208404 h 4990489"/>
                <a:gd name="connsiteX11" fmla="*/ 4669184 w 5005953"/>
                <a:gd name="connsiteY11" fmla="*/ 1658190 h 4990489"/>
                <a:gd name="connsiteX12" fmla="*/ 5005953 w 5005953"/>
                <a:gd name="connsiteY12" fmla="*/ 1665955 h 4990489"/>
                <a:gd name="connsiteX13" fmla="*/ 5005953 w 5005953"/>
                <a:gd name="connsiteY13" fmla="*/ 3326675 h 4990489"/>
                <a:gd name="connsiteX14" fmla="*/ 4661438 w 5005953"/>
                <a:gd name="connsiteY14" fmla="*/ 3301139 h 4990489"/>
                <a:gd name="connsiteX15" fmla="*/ 4669203 w 5005953"/>
                <a:gd name="connsiteY15" fmla="*/ 2781860 h 4990489"/>
                <a:gd name="connsiteX16" fmla="*/ 2793865 w 5005953"/>
                <a:gd name="connsiteY16" fmla="*/ 2805174 h 4990489"/>
                <a:gd name="connsiteX17" fmla="*/ 2793908 w 5005953"/>
                <a:gd name="connsiteY17" fmla="*/ 4649786 h 4990489"/>
                <a:gd name="connsiteX18" fmla="*/ 3328620 w 5005953"/>
                <a:gd name="connsiteY18" fmla="*/ 4649786 h 4990489"/>
                <a:gd name="connsiteX19" fmla="*/ 3328602 w 5005953"/>
                <a:gd name="connsiteY19" fmla="*/ 4990489 h 4990489"/>
                <a:gd name="connsiteX20" fmla="*/ 1685747 w 5005953"/>
                <a:gd name="connsiteY20" fmla="*/ 4990489 h 4990489"/>
                <a:gd name="connsiteX21" fmla="*/ 1670276 w 5005953"/>
                <a:gd name="connsiteY21" fmla="*/ 4649491 h 4990489"/>
                <a:gd name="connsiteX22" fmla="*/ 2197246 w 5005953"/>
                <a:gd name="connsiteY22" fmla="*/ 4664992 h 4990489"/>
                <a:gd name="connsiteX23" fmla="*/ 2212733 w 5005953"/>
                <a:gd name="connsiteY23" fmla="*/ 2766440 h 4990489"/>
                <a:gd name="connsiteX24" fmla="*/ 345139 w 5005953"/>
                <a:gd name="connsiteY24" fmla="*/ 2805191 h 4990489"/>
                <a:gd name="connsiteX25" fmla="*/ 333868 w 5005953"/>
                <a:gd name="connsiteY25" fmla="*/ 3301142 h 4990489"/>
                <a:gd name="connsiteX26" fmla="*/ 0 w 5005953"/>
                <a:gd name="connsiteY26" fmla="*/ 3311177 h 4990489"/>
                <a:gd name="connsiteX0" fmla="*/ 0 w 5005953"/>
                <a:gd name="connsiteY0" fmla="*/ 3311177 h 4990489"/>
                <a:gd name="connsiteX1" fmla="*/ 11928 w 5005953"/>
                <a:gd name="connsiteY1" fmla="*/ 1681562 h 4990489"/>
                <a:gd name="connsiteX2" fmla="*/ 337408 w 5005953"/>
                <a:gd name="connsiteY2" fmla="*/ 1673819 h 4990489"/>
                <a:gd name="connsiteX3" fmla="*/ 360676 w 5005953"/>
                <a:gd name="connsiteY3" fmla="*/ 2193022 h 4990489"/>
                <a:gd name="connsiteX4" fmla="*/ 2220530 w 5005953"/>
                <a:gd name="connsiteY4" fmla="*/ 2208512 h 4990489"/>
                <a:gd name="connsiteX5" fmla="*/ 2073221 w 5005953"/>
                <a:gd name="connsiteY5" fmla="*/ 1673817 h 4990489"/>
                <a:gd name="connsiteX6" fmla="*/ 1681526 w 5005953"/>
                <a:gd name="connsiteY6" fmla="*/ 0 h 4990489"/>
                <a:gd name="connsiteX7" fmla="*/ 3336374 w 5005953"/>
                <a:gd name="connsiteY7" fmla="*/ 0 h 4990489"/>
                <a:gd name="connsiteX8" fmla="*/ 3320821 w 5005953"/>
                <a:gd name="connsiteY8" fmla="*/ 325433 h 4990489"/>
                <a:gd name="connsiteX9" fmla="*/ 2801604 w 5005953"/>
                <a:gd name="connsiteY9" fmla="*/ 317644 h 4990489"/>
                <a:gd name="connsiteX10" fmla="*/ 2793866 w 5005953"/>
                <a:gd name="connsiteY10" fmla="*/ 2216448 h 4990489"/>
                <a:gd name="connsiteX11" fmla="*/ 4676968 w 5005953"/>
                <a:gd name="connsiteY11" fmla="*/ 2208404 h 4990489"/>
                <a:gd name="connsiteX12" fmla="*/ 4669184 w 5005953"/>
                <a:gd name="connsiteY12" fmla="*/ 1658190 h 4990489"/>
                <a:gd name="connsiteX13" fmla="*/ 5005953 w 5005953"/>
                <a:gd name="connsiteY13" fmla="*/ 1665955 h 4990489"/>
                <a:gd name="connsiteX14" fmla="*/ 5005953 w 5005953"/>
                <a:gd name="connsiteY14" fmla="*/ 3326675 h 4990489"/>
                <a:gd name="connsiteX15" fmla="*/ 4661438 w 5005953"/>
                <a:gd name="connsiteY15" fmla="*/ 3301139 h 4990489"/>
                <a:gd name="connsiteX16" fmla="*/ 4669203 w 5005953"/>
                <a:gd name="connsiteY16" fmla="*/ 2781860 h 4990489"/>
                <a:gd name="connsiteX17" fmla="*/ 2793865 w 5005953"/>
                <a:gd name="connsiteY17" fmla="*/ 2805174 h 4990489"/>
                <a:gd name="connsiteX18" fmla="*/ 2793908 w 5005953"/>
                <a:gd name="connsiteY18" fmla="*/ 4649786 h 4990489"/>
                <a:gd name="connsiteX19" fmla="*/ 3328620 w 5005953"/>
                <a:gd name="connsiteY19" fmla="*/ 4649786 h 4990489"/>
                <a:gd name="connsiteX20" fmla="*/ 3328602 w 5005953"/>
                <a:gd name="connsiteY20" fmla="*/ 4990489 h 4990489"/>
                <a:gd name="connsiteX21" fmla="*/ 1685747 w 5005953"/>
                <a:gd name="connsiteY21" fmla="*/ 4990489 h 4990489"/>
                <a:gd name="connsiteX22" fmla="*/ 1670276 w 5005953"/>
                <a:gd name="connsiteY22" fmla="*/ 4649491 h 4990489"/>
                <a:gd name="connsiteX23" fmla="*/ 2197246 w 5005953"/>
                <a:gd name="connsiteY23" fmla="*/ 4664992 h 4990489"/>
                <a:gd name="connsiteX24" fmla="*/ 2212733 w 5005953"/>
                <a:gd name="connsiteY24" fmla="*/ 2766440 h 4990489"/>
                <a:gd name="connsiteX25" fmla="*/ 345139 w 5005953"/>
                <a:gd name="connsiteY25" fmla="*/ 2805191 h 4990489"/>
                <a:gd name="connsiteX26" fmla="*/ 333868 w 5005953"/>
                <a:gd name="connsiteY26" fmla="*/ 3301142 h 4990489"/>
                <a:gd name="connsiteX27" fmla="*/ 0 w 5005953"/>
                <a:gd name="connsiteY27" fmla="*/ 3311177 h 4990489"/>
                <a:gd name="connsiteX0" fmla="*/ 0 w 5005953"/>
                <a:gd name="connsiteY0" fmla="*/ 3311177 h 4990489"/>
                <a:gd name="connsiteX1" fmla="*/ 11928 w 5005953"/>
                <a:gd name="connsiteY1" fmla="*/ 1681562 h 4990489"/>
                <a:gd name="connsiteX2" fmla="*/ 337408 w 5005953"/>
                <a:gd name="connsiteY2" fmla="*/ 1673819 h 4990489"/>
                <a:gd name="connsiteX3" fmla="*/ 360676 w 5005953"/>
                <a:gd name="connsiteY3" fmla="*/ 2193022 h 4990489"/>
                <a:gd name="connsiteX4" fmla="*/ 2220530 w 5005953"/>
                <a:gd name="connsiteY4" fmla="*/ 2208512 h 4990489"/>
                <a:gd name="connsiteX5" fmla="*/ 2220462 w 5005953"/>
                <a:gd name="connsiteY5" fmla="*/ 348706 h 4990489"/>
                <a:gd name="connsiteX6" fmla="*/ 1681526 w 5005953"/>
                <a:gd name="connsiteY6" fmla="*/ 0 h 4990489"/>
                <a:gd name="connsiteX7" fmla="*/ 3336374 w 5005953"/>
                <a:gd name="connsiteY7" fmla="*/ 0 h 4990489"/>
                <a:gd name="connsiteX8" fmla="*/ 3320821 w 5005953"/>
                <a:gd name="connsiteY8" fmla="*/ 325433 h 4990489"/>
                <a:gd name="connsiteX9" fmla="*/ 2801604 w 5005953"/>
                <a:gd name="connsiteY9" fmla="*/ 317644 h 4990489"/>
                <a:gd name="connsiteX10" fmla="*/ 2793866 w 5005953"/>
                <a:gd name="connsiteY10" fmla="*/ 2216448 h 4990489"/>
                <a:gd name="connsiteX11" fmla="*/ 4676968 w 5005953"/>
                <a:gd name="connsiteY11" fmla="*/ 2208404 h 4990489"/>
                <a:gd name="connsiteX12" fmla="*/ 4669184 w 5005953"/>
                <a:gd name="connsiteY12" fmla="*/ 1658190 h 4990489"/>
                <a:gd name="connsiteX13" fmla="*/ 5005953 w 5005953"/>
                <a:gd name="connsiteY13" fmla="*/ 1665955 h 4990489"/>
                <a:gd name="connsiteX14" fmla="*/ 5005953 w 5005953"/>
                <a:gd name="connsiteY14" fmla="*/ 3326675 h 4990489"/>
                <a:gd name="connsiteX15" fmla="*/ 4661438 w 5005953"/>
                <a:gd name="connsiteY15" fmla="*/ 3301139 h 4990489"/>
                <a:gd name="connsiteX16" fmla="*/ 4669203 w 5005953"/>
                <a:gd name="connsiteY16" fmla="*/ 2781860 h 4990489"/>
                <a:gd name="connsiteX17" fmla="*/ 2793865 w 5005953"/>
                <a:gd name="connsiteY17" fmla="*/ 2805174 h 4990489"/>
                <a:gd name="connsiteX18" fmla="*/ 2793908 w 5005953"/>
                <a:gd name="connsiteY18" fmla="*/ 4649786 h 4990489"/>
                <a:gd name="connsiteX19" fmla="*/ 3328620 w 5005953"/>
                <a:gd name="connsiteY19" fmla="*/ 4649786 h 4990489"/>
                <a:gd name="connsiteX20" fmla="*/ 3328602 w 5005953"/>
                <a:gd name="connsiteY20" fmla="*/ 4990489 h 4990489"/>
                <a:gd name="connsiteX21" fmla="*/ 1685747 w 5005953"/>
                <a:gd name="connsiteY21" fmla="*/ 4990489 h 4990489"/>
                <a:gd name="connsiteX22" fmla="*/ 1670276 w 5005953"/>
                <a:gd name="connsiteY22" fmla="*/ 4649491 h 4990489"/>
                <a:gd name="connsiteX23" fmla="*/ 2197246 w 5005953"/>
                <a:gd name="connsiteY23" fmla="*/ 4664992 h 4990489"/>
                <a:gd name="connsiteX24" fmla="*/ 2212733 w 5005953"/>
                <a:gd name="connsiteY24" fmla="*/ 2766440 h 4990489"/>
                <a:gd name="connsiteX25" fmla="*/ 345139 w 5005953"/>
                <a:gd name="connsiteY25" fmla="*/ 2805191 h 4990489"/>
                <a:gd name="connsiteX26" fmla="*/ 333868 w 5005953"/>
                <a:gd name="connsiteY26" fmla="*/ 3301142 h 4990489"/>
                <a:gd name="connsiteX27" fmla="*/ 0 w 5005953"/>
                <a:gd name="connsiteY27" fmla="*/ 3311177 h 4990489"/>
                <a:gd name="connsiteX0" fmla="*/ 0 w 5005953"/>
                <a:gd name="connsiteY0" fmla="*/ 3311177 h 4990489"/>
                <a:gd name="connsiteX1" fmla="*/ 11928 w 5005953"/>
                <a:gd name="connsiteY1" fmla="*/ 1681562 h 4990489"/>
                <a:gd name="connsiteX2" fmla="*/ 337408 w 5005953"/>
                <a:gd name="connsiteY2" fmla="*/ 1673819 h 4990489"/>
                <a:gd name="connsiteX3" fmla="*/ 360676 w 5005953"/>
                <a:gd name="connsiteY3" fmla="*/ 2193022 h 4990489"/>
                <a:gd name="connsiteX4" fmla="*/ 2220530 w 5005953"/>
                <a:gd name="connsiteY4" fmla="*/ 2208512 h 4990489"/>
                <a:gd name="connsiteX5" fmla="*/ 2220462 w 5005953"/>
                <a:gd name="connsiteY5" fmla="*/ 348706 h 4990489"/>
                <a:gd name="connsiteX6" fmla="*/ 1902739 w 5005953"/>
                <a:gd name="connsiteY6" fmla="*/ 147234 h 4990489"/>
                <a:gd name="connsiteX7" fmla="*/ 1681526 w 5005953"/>
                <a:gd name="connsiteY7" fmla="*/ 0 h 4990489"/>
                <a:gd name="connsiteX8" fmla="*/ 3336374 w 5005953"/>
                <a:gd name="connsiteY8" fmla="*/ 0 h 4990489"/>
                <a:gd name="connsiteX9" fmla="*/ 3320821 w 5005953"/>
                <a:gd name="connsiteY9" fmla="*/ 325433 h 4990489"/>
                <a:gd name="connsiteX10" fmla="*/ 2801604 w 5005953"/>
                <a:gd name="connsiteY10" fmla="*/ 317644 h 4990489"/>
                <a:gd name="connsiteX11" fmla="*/ 2793866 w 5005953"/>
                <a:gd name="connsiteY11" fmla="*/ 2216448 h 4990489"/>
                <a:gd name="connsiteX12" fmla="*/ 4676968 w 5005953"/>
                <a:gd name="connsiteY12" fmla="*/ 2208404 h 4990489"/>
                <a:gd name="connsiteX13" fmla="*/ 4669184 w 5005953"/>
                <a:gd name="connsiteY13" fmla="*/ 1658190 h 4990489"/>
                <a:gd name="connsiteX14" fmla="*/ 5005953 w 5005953"/>
                <a:gd name="connsiteY14" fmla="*/ 1665955 h 4990489"/>
                <a:gd name="connsiteX15" fmla="*/ 5005953 w 5005953"/>
                <a:gd name="connsiteY15" fmla="*/ 3326675 h 4990489"/>
                <a:gd name="connsiteX16" fmla="*/ 4661438 w 5005953"/>
                <a:gd name="connsiteY16" fmla="*/ 3301139 h 4990489"/>
                <a:gd name="connsiteX17" fmla="*/ 4669203 w 5005953"/>
                <a:gd name="connsiteY17" fmla="*/ 2781860 h 4990489"/>
                <a:gd name="connsiteX18" fmla="*/ 2793865 w 5005953"/>
                <a:gd name="connsiteY18" fmla="*/ 2805174 h 4990489"/>
                <a:gd name="connsiteX19" fmla="*/ 2793908 w 5005953"/>
                <a:gd name="connsiteY19" fmla="*/ 4649786 h 4990489"/>
                <a:gd name="connsiteX20" fmla="*/ 3328620 w 5005953"/>
                <a:gd name="connsiteY20" fmla="*/ 4649786 h 4990489"/>
                <a:gd name="connsiteX21" fmla="*/ 3328602 w 5005953"/>
                <a:gd name="connsiteY21" fmla="*/ 4990489 h 4990489"/>
                <a:gd name="connsiteX22" fmla="*/ 1685747 w 5005953"/>
                <a:gd name="connsiteY22" fmla="*/ 4990489 h 4990489"/>
                <a:gd name="connsiteX23" fmla="*/ 1670276 w 5005953"/>
                <a:gd name="connsiteY23" fmla="*/ 4649491 h 4990489"/>
                <a:gd name="connsiteX24" fmla="*/ 2197246 w 5005953"/>
                <a:gd name="connsiteY24" fmla="*/ 4664992 h 4990489"/>
                <a:gd name="connsiteX25" fmla="*/ 2212733 w 5005953"/>
                <a:gd name="connsiteY25" fmla="*/ 2766440 h 4990489"/>
                <a:gd name="connsiteX26" fmla="*/ 345139 w 5005953"/>
                <a:gd name="connsiteY26" fmla="*/ 2805191 h 4990489"/>
                <a:gd name="connsiteX27" fmla="*/ 333868 w 5005953"/>
                <a:gd name="connsiteY27" fmla="*/ 3301142 h 4990489"/>
                <a:gd name="connsiteX28" fmla="*/ 0 w 5005953"/>
                <a:gd name="connsiteY28" fmla="*/ 3311177 h 4990489"/>
                <a:gd name="connsiteX0" fmla="*/ 0 w 5005953"/>
                <a:gd name="connsiteY0" fmla="*/ 3311177 h 4990489"/>
                <a:gd name="connsiteX1" fmla="*/ 11928 w 5005953"/>
                <a:gd name="connsiteY1" fmla="*/ 1681562 h 4990489"/>
                <a:gd name="connsiteX2" fmla="*/ 337408 w 5005953"/>
                <a:gd name="connsiteY2" fmla="*/ 1673819 h 4990489"/>
                <a:gd name="connsiteX3" fmla="*/ 360676 w 5005953"/>
                <a:gd name="connsiteY3" fmla="*/ 2193022 h 4990489"/>
                <a:gd name="connsiteX4" fmla="*/ 2220530 w 5005953"/>
                <a:gd name="connsiteY4" fmla="*/ 2208512 h 4990489"/>
                <a:gd name="connsiteX5" fmla="*/ 2220462 w 5005953"/>
                <a:gd name="connsiteY5" fmla="*/ 348706 h 4990489"/>
                <a:gd name="connsiteX6" fmla="*/ 1701251 w 5005953"/>
                <a:gd name="connsiteY6" fmla="*/ 348713 h 4990489"/>
                <a:gd name="connsiteX7" fmla="*/ 1681526 w 5005953"/>
                <a:gd name="connsiteY7" fmla="*/ 0 h 4990489"/>
                <a:gd name="connsiteX8" fmla="*/ 3336374 w 5005953"/>
                <a:gd name="connsiteY8" fmla="*/ 0 h 4990489"/>
                <a:gd name="connsiteX9" fmla="*/ 3320821 w 5005953"/>
                <a:gd name="connsiteY9" fmla="*/ 325433 h 4990489"/>
                <a:gd name="connsiteX10" fmla="*/ 2801604 w 5005953"/>
                <a:gd name="connsiteY10" fmla="*/ 317644 h 4990489"/>
                <a:gd name="connsiteX11" fmla="*/ 2793866 w 5005953"/>
                <a:gd name="connsiteY11" fmla="*/ 2216448 h 4990489"/>
                <a:gd name="connsiteX12" fmla="*/ 4676968 w 5005953"/>
                <a:gd name="connsiteY12" fmla="*/ 2208404 h 4990489"/>
                <a:gd name="connsiteX13" fmla="*/ 4669184 w 5005953"/>
                <a:gd name="connsiteY13" fmla="*/ 1658190 h 4990489"/>
                <a:gd name="connsiteX14" fmla="*/ 5005953 w 5005953"/>
                <a:gd name="connsiteY14" fmla="*/ 1665955 h 4990489"/>
                <a:gd name="connsiteX15" fmla="*/ 5005953 w 5005953"/>
                <a:gd name="connsiteY15" fmla="*/ 3326675 h 4990489"/>
                <a:gd name="connsiteX16" fmla="*/ 4661438 w 5005953"/>
                <a:gd name="connsiteY16" fmla="*/ 3301139 h 4990489"/>
                <a:gd name="connsiteX17" fmla="*/ 4669203 w 5005953"/>
                <a:gd name="connsiteY17" fmla="*/ 2781860 h 4990489"/>
                <a:gd name="connsiteX18" fmla="*/ 2793865 w 5005953"/>
                <a:gd name="connsiteY18" fmla="*/ 2805174 h 4990489"/>
                <a:gd name="connsiteX19" fmla="*/ 2793908 w 5005953"/>
                <a:gd name="connsiteY19" fmla="*/ 4649786 h 4990489"/>
                <a:gd name="connsiteX20" fmla="*/ 3328620 w 5005953"/>
                <a:gd name="connsiteY20" fmla="*/ 4649786 h 4990489"/>
                <a:gd name="connsiteX21" fmla="*/ 3328602 w 5005953"/>
                <a:gd name="connsiteY21" fmla="*/ 4990489 h 4990489"/>
                <a:gd name="connsiteX22" fmla="*/ 1685747 w 5005953"/>
                <a:gd name="connsiteY22" fmla="*/ 4990489 h 4990489"/>
                <a:gd name="connsiteX23" fmla="*/ 1670276 w 5005953"/>
                <a:gd name="connsiteY23" fmla="*/ 4649491 h 4990489"/>
                <a:gd name="connsiteX24" fmla="*/ 2197246 w 5005953"/>
                <a:gd name="connsiteY24" fmla="*/ 4664992 h 4990489"/>
                <a:gd name="connsiteX25" fmla="*/ 2212733 w 5005953"/>
                <a:gd name="connsiteY25" fmla="*/ 2766440 h 4990489"/>
                <a:gd name="connsiteX26" fmla="*/ 345139 w 5005953"/>
                <a:gd name="connsiteY26" fmla="*/ 2805191 h 4990489"/>
                <a:gd name="connsiteX27" fmla="*/ 333868 w 5005953"/>
                <a:gd name="connsiteY27" fmla="*/ 3301142 h 4990489"/>
                <a:gd name="connsiteX28" fmla="*/ 0 w 5005953"/>
                <a:gd name="connsiteY28" fmla="*/ 3311177 h 4990489"/>
                <a:gd name="connsiteX0" fmla="*/ 0 w 5005953"/>
                <a:gd name="connsiteY0" fmla="*/ 3311177 h 4990489"/>
                <a:gd name="connsiteX1" fmla="*/ 11928 w 5005953"/>
                <a:gd name="connsiteY1" fmla="*/ 1681562 h 4990489"/>
                <a:gd name="connsiteX2" fmla="*/ 337408 w 5005953"/>
                <a:gd name="connsiteY2" fmla="*/ 1673819 h 4990489"/>
                <a:gd name="connsiteX3" fmla="*/ 360676 w 5005953"/>
                <a:gd name="connsiteY3" fmla="*/ 2193022 h 4990489"/>
                <a:gd name="connsiteX4" fmla="*/ 2220530 w 5005953"/>
                <a:gd name="connsiteY4" fmla="*/ 2208512 h 4990489"/>
                <a:gd name="connsiteX5" fmla="*/ 2220462 w 5005953"/>
                <a:gd name="connsiteY5" fmla="*/ 348706 h 4990489"/>
                <a:gd name="connsiteX6" fmla="*/ 1701251 w 5005953"/>
                <a:gd name="connsiteY6" fmla="*/ 348713 h 4990489"/>
                <a:gd name="connsiteX7" fmla="*/ 1681526 w 5005953"/>
                <a:gd name="connsiteY7" fmla="*/ 0 h 4990489"/>
                <a:gd name="connsiteX8" fmla="*/ 3336374 w 5005953"/>
                <a:gd name="connsiteY8" fmla="*/ 0 h 4990489"/>
                <a:gd name="connsiteX9" fmla="*/ 3320821 w 5005953"/>
                <a:gd name="connsiteY9" fmla="*/ 325433 h 4990489"/>
                <a:gd name="connsiteX10" fmla="*/ 2801604 w 5005953"/>
                <a:gd name="connsiteY10" fmla="*/ 317644 h 4990489"/>
                <a:gd name="connsiteX11" fmla="*/ 2793866 w 5005953"/>
                <a:gd name="connsiteY11" fmla="*/ 2216448 h 4990489"/>
                <a:gd name="connsiteX12" fmla="*/ 4676968 w 5005953"/>
                <a:gd name="connsiteY12" fmla="*/ 2208404 h 4990489"/>
                <a:gd name="connsiteX13" fmla="*/ 4669184 w 5005953"/>
                <a:gd name="connsiteY13" fmla="*/ 1658190 h 4990489"/>
                <a:gd name="connsiteX14" fmla="*/ 5005953 w 5005953"/>
                <a:gd name="connsiteY14" fmla="*/ 1665955 h 4990489"/>
                <a:gd name="connsiteX15" fmla="*/ 5005953 w 5005953"/>
                <a:gd name="connsiteY15" fmla="*/ 3326675 h 4990489"/>
                <a:gd name="connsiteX16" fmla="*/ 4661438 w 5005953"/>
                <a:gd name="connsiteY16" fmla="*/ 3301139 h 4990489"/>
                <a:gd name="connsiteX17" fmla="*/ 4669203 w 5005953"/>
                <a:gd name="connsiteY17" fmla="*/ 2781860 h 4990489"/>
                <a:gd name="connsiteX18" fmla="*/ 2793865 w 5005953"/>
                <a:gd name="connsiteY18" fmla="*/ 2805174 h 4990489"/>
                <a:gd name="connsiteX19" fmla="*/ 2793908 w 5005953"/>
                <a:gd name="connsiteY19" fmla="*/ 4649786 h 4990489"/>
                <a:gd name="connsiteX20" fmla="*/ 3328620 w 5005953"/>
                <a:gd name="connsiteY20" fmla="*/ 4649786 h 4990489"/>
                <a:gd name="connsiteX21" fmla="*/ 3328602 w 5005953"/>
                <a:gd name="connsiteY21" fmla="*/ 4990489 h 4990489"/>
                <a:gd name="connsiteX22" fmla="*/ 1685747 w 5005953"/>
                <a:gd name="connsiteY22" fmla="*/ 4990489 h 4990489"/>
                <a:gd name="connsiteX23" fmla="*/ 1670276 w 5005953"/>
                <a:gd name="connsiteY23" fmla="*/ 4649491 h 4990489"/>
                <a:gd name="connsiteX24" fmla="*/ 2197246 w 5005953"/>
                <a:gd name="connsiteY24" fmla="*/ 4664992 h 4990489"/>
                <a:gd name="connsiteX25" fmla="*/ 2212733 w 5005953"/>
                <a:gd name="connsiteY25" fmla="*/ 2766440 h 4990489"/>
                <a:gd name="connsiteX26" fmla="*/ 345139 w 5005953"/>
                <a:gd name="connsiteY26" fmla="*/ 2805191 h 4990489"/>
                <a:gd name="connsiteX27" fmla="*/ 333868 w 5005953"/>
                <a:gd name="connsiteY27" fmla="*/ 3301142 h 4990489"/>
                <a:gd name="connsiteX28" fmla="*/ 0 w 5005953"/>
                <a:gd name="connsiteY28" fmla="*/ 3311177 h 4990489"/>
                <a:gd name="connsiteX0" fmla="*/ 0 w 5005953"/>
                <a:gd name="connsiteY0" fmla="*/ 3311177 h 4990489"/>
                <a:gd name="connsiteX1" fmla="*/ 11928 w 5005953"/>
                <a:gd name="connsiteY1" fmla="*/ 1681562 h 4990489"/>
                <a:gd name="connsiteX2" fmla="*/ 337408 w 5005953"/>
                <a:gd name="connsiteY2" fmla="*/ 1673819 h 4990489"/>
                <a:gd name="connsiteX3" fmla="*/ 360676 w 5005953"/>
                <a:gd name="connsiteY3" fmla="*/ 2193022 h 4990489"/>
                <a:gd name="connsiteX4" fmla="*/ 2220530 w 5005953"/>
                <a:gd name="connsiteY4" fmla="*/ 2208512 h 4990489"/>
                <a:gd name="connsiteX5" fmla="*/ 2220462 w 5005953"/>
                <a:gd name="connsiteY5" fmla="*/ 348706 h 4990489"/>
                <a:gd name="connsiteX6" fmla="*/ 1701251 w 5005953"/>
                <a:gd name="connsiteY6" fmla="*/ 348713 h 4990489"/>
                <a:gd name="connsiteX7" fmla="*/ 1681526 w 5005953"/>
                <a:gd name="connsiteY7" fmla="*/ 0 h 4990489"/>
                <a:gd name="connsiteX8" fmla="*/ 3336374 w 5005953"/>
                <a:gd name="connsiteY8" fmla="*/ 0 h 4990489"/>
                <a:gd name="connsiteX9" fmla="*/ 3320821 w 5005953"/>
                <a:gd name="connsiteY9" fmla="*/ 325433 h 4990489"/>
                <a:gd name="connsiteX10" fmla="*/ 2801604 w 5005953"/>
                <a:gd name="connsiteY10" fmla="*/ 317644 h 4990489"/>
                <a:gd name="connsiteX11" fmla="*/ 2793866 w 5005953"/>
                <a:gd name="connsiteY11" fmla="*/ 2216448 h 4990489"/>
                <a:gd name="connsiteX12" fmla="*/ 4676968 w 5005953"/>
                <a:gd name="connsiteY12" fmla="*/ 2208404 h 4990489"/>
                <a:gd name="connsiteX13" fmla="*/ 4669184 w 5005953"/>
                <a:gd name="connsiteY13" fmla="*/ 1658190 h 4990489"/>
                <a:gd name="connsiteX14" fmla="*/ 5005953 w 5005953"/>
                <a:gd name="connsiteY14" fmla="*/ 1665955 h 4990489"/>
                <a:gd name="connsiteX15" fmla="*/ 5005953 w 5005953"/>
                <a:gd name="connsiteY15" fmla="*/ 3326675 h 4990489"/>
                <a:gd name="connsiteX16" fmla="*/ 4661438 w 5005953"/>
                <a:gd name="connsiteY16" fmla="*/ 3301139 h 4990489"/>
                <a:gd name="connsiteX17" fmla="*/ 4669203 w 5005953"/>
                <a:gd name="connsiteY17" fmla="*/ 2781860 h 4990489"/>
                <a:gd name="connsiteX18" fmla="*/ 2793865 w 5005953"/>
                <a:gd name="connsiteY18" fmla="*/ 2805174 h 4990489"/>
                <a:gd name="connsiteX19" fmla="*/ 2793908 w 5005953"/>
                <a:gd name="connsiteY19" fmla="*/ 4649786 h 4990489"/>
                <a:gd name="connsiteX20" fmla="*/ 3328620 w 5005953"/>
                <a:gd name="connsiteY20" fmla="*/ 4649786 h 4990489"/>
                <a:gd name="connsiteX21" fmla="*/ 3328602 w 5005953"/>
                <a:gd name="connsiteY21" fmla="*/ 4990489 h 4990489"/>
                <a:gd name="connsiteX22" fmla="*/ 1685747 w 5005953"/>
                <a:gd name="connsiteY22" fmla="*/ 4990489 h 4990489"/>
                <a:gd name="connsiteX23" fmla="*/ 1670276 w 5005953"/>
                <a:gd name="connsiteY23" fmla="*/ 4649491 h 4990489"/>
                <a:gd name="connsiteX24" fmla="*/ 2197246 w 5005953"/>
                <a:gd name="connsiteY24" fmla="*/ 4664992 h 4990489"/>
                <a:gd name="connsiteX25" fmla="*/ 2212733 w 5005953"/>
                <a:gd name="connsiteY25" fmla="*/ 2766440 h 4990489"/>
                <a:gd name="connsiteX26" fmla="*/ 345139 w 5005953"/>
                <a:gd name="connsiteY26" fmla="*/ 2805191 h 4990489"/>
                <a:gd name="connsiteX27" fmla="*/ 333868 w 5005953"/>
                <a:gd name="connsiteY27" fmla="*/ 3301142 h 4990489"/>
                <a:gd name="connsiteX28" fmla="*/ 0 w 5005953"/>
                <a:gd name="connsiteY28" fmla="*/ 3311177 h 4990489"/>
                <a:gd name="connsiteX0" fmla="*/ 0 w 5005953"/>
                <a:gd name="connsiteY0" fmla="*/ 3311177 h 4990489"/>
                <a:gd name="connsiteX1" fmla="*/ 11928 w 5005953"/>
                <a:gd name="connsiteY1" fmla="*/ 1681562 h 4990489"/>
                <a:gd name="connsiteX2" fmla="*/ 337408 w 5005953"/>
                <a:gd name="connsiteY2" fmla="*/ 1673819 h 4990489"/>
                <a:gd name="connsiteX3" fmla="*/ 352208 w 5005953"/>
                <a:gd name="connsiteY3" fmla="*/ 2208263 h 4990489"/>
                <a:gd name="connsiteX4" fmla="*/ 2220530 w 5005953"/>
                <a:gd name="connsiteY4" fmla="*/ 2208512 h 4990489"/>
                <a:gd name="connsiteX5" fmla="*/ 2220462 w 5005953"/>
                <a:gd name="connsiteY5" fmla="*/ 348706 h 4990489"/>
                <a:gd name="connsiteX6" fmla="*/ 1701251 w 5005953"/>
                <a:gd name="connsiteY6" fmla="*/ 348713 h 4990489"/>
                <a:gd name="connsiteX7" fmla="*/ 1681526 w 5005953"/>
                <a:gd name="connsiteY7" fmla="*/ 0 h 4990489"/>
                <a:gd name="connsiteX8" fmla="*/ 3336374 w 5005953"/>
                <a:gd name="connsiteY8" fmla="*/ 0 h 4990489"/>
                <a:gd name="connsiteX9" fmla="*/ 3320821 w 5005953"/>
                <a:gd name="connsiteY9" fmla="*/ 325433 h 4990489"/>
                <a:gd name="connsiteX10" fmla="*/ 2801604 w 5005953"/>
                <a:gd name="connsiteY10" fmla="*/ 317644 h 4990489"/>
                <a:gd name="connsiteX11" fmla="*/ 2793866 w 5005953"/>
                <a:gd name="connsiteY11" fmla="*/ 2216448 h 4990489"/>
                <a:gd name="connsiteX12" fmla="*/ 4676968 w 5005953"/>
                <a:gd name="connsiteY12" fmla="*/ 2208404 h 4990489"/>
                <a:gd name="connsiteX13" fmla="*/ 4669184 w 5005953"/>
                <a:gd name="connsiteY13" fmla="*/ 1658190 h 4990489"/>
                <a:gd name="connsiteX14" fmla="*/ 5005953 w 5005953"/>
                <a:gd name="connsiteY14" fmla="*/ 1665955 h 4990489"/>
                <a:gd name="connsiteX15" fmla="*/ 5005953 w 5005953"/>
                <a:gd name="connsiteY15" fmla="*/ 3326675 h 4990489"/>
                <a:gd name="connsiteX16" fmla="*/ 4661438 w 5005953"/>
                <a:gd name="connsiteY16" fmla="*/ 3301139 h 4990489"/>
                <a:gd name="connsiteX17" fmla="*/ 4669203 w 5005953"/>
                <a:gd name="connsiteY17" fmla="*/ 2781860 h 4990489"/>
                <a:gd name="connsiteX18" fmla="*/ 2793865 w 5005953"/>
                <a:gd name="connsiteY18" fmla="*/ 2805174 h 4990489"/>
                <a:gd name="connsiteX19" fmla="*/ 2793908 w 5005953"/>
                <a:gd name="connsiteY19" fmla="*/ 4649786 h 4990489"/>
                <a:gd name="connsiteX20" fmla="*/ 3328620 w 5005953"/>
                <a:gd name="connsiteY20" fmla="*/ 4649786 h 4990489"/>
                <a:gd name="connsiteX21" fmla="*/ 3328602 w 5005953"/>
                <a:gd name="connsiteY21" fmla="*/ 4990489 h 4990489"/>
                <a:gd name="connsiteX22" fmla="*/ 1685747 w 5005953"/>
                <a:gd name="connsiteY22" fmla="*/ 4990489 h 4990489"/>
                <a:gd name="connsiteX23" fmla="*/ 1670276 w 5005953"/>
                <a:gd name="connsiteY23" fmla="*/ 4649491 h 4990489"/>
                <a:gd name="connsiteX24" fmla="*/ 2197246 w 5005953"/>
                <a:gd name="connsiteY24" fmla="*/ 4664992 h 4990489"/>
                <a:gd name="connsiteX25" fmla="*/ 2212733 w 5005953"/>
                <a:gd name="connsiteY25" fmla="*/ 2766440 h 4990489"/>
                <a:gd name="connsiteX26" fmla="*/ 345139 w 5005953"/>
                <a:gd name="connsiteY26" fmla="*/ 2805191 h 4990489"/>
                <a:gd name="connsiteX27" fmla="*/ 333868 w 5005953"/>
                <a:gd name="connsiteY27" fmla="*/ 3301142 h 4990489"/>
                <a:gd name="connsiteX28" fmla="*/ 0 w 5005953"/>
                <a:gd name="connsiteY28" fmla="*/ 3311177 h 4990489"/>
                <a:gd name="connsiteX0" fmla="*/ 0 w 5005953"/>
                <a:gd name="connsiteY0" fmla="*/ 3311177 h 4990489"/>
                <a:gd name="connsiteX1" fmla="*/ 11928 w 5005953"/>
                <a:gd name="connsiteY1" fmla="*/ 1681562 h 4990489"/>
                <a:gd name="connsiteX2" fmla="*/ 356036 w 5005953"/>
                <a:gd name="connsiteY2" fmla="*/ 1683979 h 4990489"/>
                <a:gd name="connsiteX3" fmla="*/ 352208 w 5005953"/>
                <a:gd name="connsiteY3" fmla="*/ 2208263 h 4990489"/>
                <a:gd name="connsiteX4" fmla="*/ 2220530 w 5005953"/>
                <a:gd name="connsiteY4" fmla="*/ 2208512 h 4990489"/>
                <a:gd name="connsiteX5" fmla="*/ 2220462 w 5005953"/>
                <a:gd name="connsiteY5" fmla="*/ 348706 h 4990489"/>
                <a:gd name="connsiteX6" fmla="*/ 1701251 w 5005953"/>
                <a:gd name="connsiteY6" fmla="*/ 348713 h 4990489"/>
                <a:gd name="connsiteX7" fmla="*/ 1681526 w 5005953"/>
                <a:gd name="connsiteY7" fmla="*/ 0 h 4990489"/>
                <a:gd name="connsiteX8" fmla="*/ 3336374 w 5005953"/>
                <a:gd name="connsiteY8" fmla="*/ 0 h 4990489"/>
                <a:gd name="connsiteX9" fmla="*/ 3320821 w 5005953"/>
                <a:gd name="connsiteY9" fmla="*/ 325433 h 4990489"/>
                <a:gd name="connsiteX10" fmla="*/ 2801604 w 5005953"/>
                <a:gd name="connsiteY10" fmla="*/ 317644 h 4990489"/>
                <a:gd name="connsiteX11" fmla="*/ 2793866 w 5005953"/>
                <a:gd name="connsiteY11" fmla="*/ 2216448 h 4990489"/>
                <a:gd name="connsiteX12" fmla="*/ 4676968 w 5005953"/>
                <a:gd name="connsiteY12" fmla="*/ 2208404 h 4990489"/>
                <a:gd name="connsiteX13" fmla="*/ 4669184 w 5005953"/>
                <a:gd name="connsiteY13" fmla="*/ 1658190 h 4990489"/>
                <a:gd name="connsiteX14" fmla="*/ 5005953 w 5005953"/>
                <a:gd name="connsiteY14" fmla="*/ 1665955 h 4990489"/>
                <a:gd name="connsiteX15" fmla="*/ 5005953 w 5005953"/>
                <a:gd name="connsiteY15" fmla="*/ 3326675 h 4990489"/>
                <a:gd name="connsiteX16" fmla="*/ 4661438 w 5005953"/>
                <a:gd name="connsiteY16" fmla="*/ 3301139 h 4990489"/>
                <a:gd name="connsiteX17" fmla="*/ 4669203 w 5005953"/>
                <a:gd name="connsiteY17" fmla="*/ 2781860 h 4990489"/>
                <a:gd name="connsiteX18" fmla="*/ 2793865 w 5005953"/>
                <a:gd name="connsiteY18" fmla="*/ 2805174 h 4990489"/>
                <a:gd name="connsiteX19" fmla="*/ 2793908 w 5005953"/>
                <a:gd name="connsiteY19" fmla="*/ 4649786 h 4990489"/>
                <a:gd name="connsiteX20" fmla="*/ 3328620 w 5005953"/>
                <a:gd name="connsiteY20" fmla="*/ 4649786 h 4990489"/>
                <a:gd name="connsiteX21" fmla="*/ 3328602 w 5005953"/>
                <a:gd name="connsiteY21" fmla="*/ 4990489 h 4990489"/>
                <a:gd name="connsiteX22" fmla="*/ 1685747 w 5005953"/>
                <a:gd name="connsiteY22" fmla="*/ 4990489 h 4990489"/>
                <a:gd name="connsiteX23" fmla="*/ 1670276 w 5005953"/>
                <a:gd name="connsiteY23" fmla="*/ 4649491 h 4990489"/>
                <a:gd name="connsiteX24" fmla="*/ 2197246 w 5005953"/>
                <a:gd name="connsiteY24" fmla="*/ 4664992 h 4990489"/>
                <a:gd name="connsiteX25" fmla="*/ 2212733 w 5005953"/>
                <a:gd name="connsiteY25" fmla="*/ 2766440 h 4990489"/>
                <a:gd name="connsiteX26" fmla="*/ 345139 w 5005953"/>
                <a:gd name="connsiteY26" fmla="*/ 2805191 h 4990489"/>
                <a:gd name="connsiteX27" fmla="*/ 333868 w 5005953"/>
                <a:gd name="connsiteY27" fmla="*/ 3301142 h 4990489"/>
                <a:gd name="connsiteX28" fmla="*/ 0 w 5005953"/>
                <a:gd name="connsiteY28" fmla="*/ 3311177 h 4990489"/>
                <a:gd name="connsiteX0" fmla="*/ 0 w 5005953"/>
                <a:gd name="connsiteY0" fmla="*/ 3311177 h 4990489"/>
                <a:gd name="connsiteX1" fmla="*/ 11928 w 5005953"/>
                <a:gd name="connsiteY1" fmla="*/ 1681562 h 4990489"/>
                <a:gd name="connsiteX2" fmla="*/ 350955 w 5005953"/>
                <a:gd name="connsiteY2" fmla="*/ 1678899 h 4990489"/>
                <a:gd name="connsiteX3" fmla="*/ 352208 w 5005953"/>
                <a:gd name="connsiteY3" fmla="*/ 2208263 h 4990489"/>
                <a:gd name="connsiteX4" fmla="*/ 2220530 w 5005953"/>
                <a:gd name="connsiteY4" fmla="*/ 2208512 h 4990489"/>
                <a:gd name="connsiteX5" fmla="*/ 2220462 w 5005953"/>
                <a:gd name="connsiteY5" fmla="*/ 348706 h 4990489"/>
                <a:gd name="connsiteX6" fmla="*/ 1701251 w 5005953"/>
                <a:gd name="connsiteY6" fmla="*/ 348713 h 4990489"/>
                <a:gd name="connsiteX7" fmla="*/ 1681526 w 5005953"/>
                <a:gd name="connsiteY7" fmla="*/ 0 h 4990489"/>
                <a:gd name="connsiteX8" fmla="*/ 3336374 w 5005953"/>
                <a:gd name="connsiteY8" fmla="*/ 0 h 4990489"/>
                <a:gd name="connsiteX9" fmla="*/ 3320821 w 5005953"/>
                <a:gd name="connsiteY9" fmla="*/ 325433 h 4990489"/>
                <a:gd name="connsiteX10" fmla="*/ 2801604 w 5005953"/>
                <a:gd name="connsiteY10" fmla="*/ 317644 h 4990489"/>
                <a:gd name="connsiteX11" fmla="*/ 2793866 w 5005953"/>
                <a:gd name="connsiteY11" fmla="*/ 2216448 h 4990489"/>
                <a:gd name="connsiteX12" fmla="*/ 4676968 w 5005953"/>
                <a:gd name="connsiteY12" fmla="*/ 2208404 h 4990489"/>
                <a:gd name="connsiteX13" fmla="*/ 4669184 w 5005953"/>
                <a:gd name="connsiteY13" fmla="*/ 1658190 h 4990489"/>
                <a:gd name="connsiteX14" fmla="*/ 5005953 w 5005953"/>
                <a:gd name="connsiteY14" fmla="*/ 1665955 h 4990489"/>
                <a:gd name="connsiteX15" fmla="*/ 5005953 w 5005953"/>
                <a:gd name="connsiteY15" fmla="*/ 3326675 h 4990489"/>
                <a:gd name="connsiteX16" fmla="*/ 4661438 w 5005953"/>
                <a:gd name="connsiteY16" fmla="*/ 3301139 h 4990489"/>
                <a:gd name="connsiteX17" fmla="*/ 4669203 w 5005953"/>
                <a:gd name="connsiteY17" fmla="*/ 2781860 h 4990489"/>
                <a:gd name="connsiteX18" fmla="*/ 2793865 w 5005953"/>
                <a:gd name="connsiteY18" fmla="*/ 2805174 h 4990489"/>
                <a:gd name="connsiteX19" fmla="*/ 2793908 w 5005953"/>
                <a:gd name="connsiteY19" fmla="*/ 4649786 h 4990489"/>
                <a:gd name="connsiteX20" fmla="*/ 3328620 w 5005953"/>
                <a:gd name="connsiteY20" fmla="*/ 4649786 h 4990489"/>
                <a:gd name="connsiteX21" fmla="*/ 3328602 w 5005953"/>
                <a:gd name="connsiteY21" fmla="*/ 4990489 h 4990489"/>
                <a:gd name="connsiteX22" fmla="*/ 1685747 w 5005953"/>
                <a:gd name="connsiteY22" fmla="*/ 4990489 h 4990489"/>
                <a:gd name="connsiteX23" fmla="*/ 1670276 w 5005953"/>
                <a:gd name="connsiteY23" fmla="*/ 4649491 h 4990489"/>
                <a:gd name="connsiteX24" fmla="*/ 2197246 w 5005953"/>
                <a:gd name="connsiteY24" fmla="*/ 4664992 h 4990489"/>
                <a:gd name="connsiteX25" fmla="*/ 2212733 w 5005953"/>
                <a:gd name="connsiteY25" fmla="*/ 2766440 h 4990489"/>
                <a:gd name="connsiteX26" fmla="*/ 345139 w 5005953"/>
                <a:gd name="connsiteY26" fmla="*/ 2805191 h 4990489"/>
                <a:gd name="connsiteX27" fmla="*/ 333868 w 5005953"/>
                <a:gd name="connsiteY27" fmla="*/ 3301142 h 4990489"/>
                <a:gd name="connsiteX28" fmla="*/ 0 w 5005953"/>
                <a:gd name="connsiteY28" fmla="*/ 3311177 h 4990489"/>
                <a:gd name="connsiteX0" fmla="*/ 0 w 5005953"/>
                <a:gd name="connsiteY0" fmla="*/ 3311177 h 4990489"/>
                <a:gd name="connsiteX1" fmla="*/ 11928 w 5005953"/>
                <a:gd name="connsiteY1" fmla="*/ 1681562 h 4990489"/>
                <a:gd name="connsiteX2" fmla="*/ 350955 w 5005953"/>
                <a:gd name="connsiteY2" fmla="*/ 1678899 h 4990489"/>
                <a:gd name="connsiteX3" fmla="*/ 352208 w 5005953"/>
                <a:gd name="connsiteY3" fmla="*/ 2208263 h 4990489"/>
                <a:gd name="connsiteX4" fmla="*/ 2220530 w 5005953"/>
                <a:gd name="connsiteY4" fmla="*/ 2208512 h 4990489"/>
                <a:gd name="connsiteX5" fmla="*/ 2220462 w 5005953"/>
                <a:gd name="connsiteY5" fmla="*/ 348706 h 4990489"/>
                <a:gd name="connsiteX6" fmla="*/ 1701251 w 5005953"/>
                <a:gd name="connsiteY6" fmla="*/ 348713 h 4990489"/>
                <a:gd name="connsiteX7" fmla="*/ 1681526 w 5005953"/>
                <a:gd name="connsiteY7" fmla="*/ 0 h 4990489"/>
                <a:gd name="connsiteX8" fmla="*/ 3336374 w 5005953"/>
                <a:gd name="connsiteY8" fmla="*/ 0 h 4990489"/>
                <a:gd name="connsiteX9" fmla="*/ 3320821 w 5005953"/>
                <a:gd name="connsiteY9" fmla="*/ 325433 h 4990489"/>
                <a:gd name="connsiteX10" fmla="*/ 2801604 w 5005953"/>
                <a:gd name="connsiteY10" fmla="*/ 317644 h 4990489"/>
                <a:gd name="connsiteX11" fmla="*/ 2793866 w 5005953"/>
                <a:gd name="connsiteY11" fmla="*/ 2216448 h 4990489"/>
                <a:gd name="connsiteX12" fmla="*/ 4676968 w 5005953"/>
                <a:gd name="connsiteY12" fmla="*/ 2208404 h 4990489"/>
                <a:gd name="connsiteX13" fmla="*/ 4669184 w 5005953"/>
                <a:gd name="connsiteY13" fmla="*/ 1658190 h 4990489"/>
                <a:gd name="connsiteX14" fmla="*/ 5005953 w 5005953"/>
                <a:gd name="connsiteY14" fmla="*/ 1665955 h 4990489"/>
                <a:gd name="connsiteX15" fmla="*/ 5005953 w 5005953"/>
                <a:gd name="connsiteY15" fmla="*/ 3326675 h 4990489"/>
                <a:gd name="connsiteX16" fmla="*/ 4661438 w 5005953"/>
                <a:gd name="connsiteY16" fmla="*/ 3301139 h 4990489"/>
                <a:gd name="connsiteX17" fmla="*/ 4669203 w 5005953"/>
                <a:gd name="connsiteY17" fmla="*/ 2781860 h 4990489"/>
                <a:gd name="connsiteX18" fmla="*/ 2793865 w 5005953"/>
                <a:gd name="connsiteY18" fmla="*/ 2805174 h 4990489"/>
                <a:gd name="connsiteX19" fmla="*/ 2793908 w 5005953"/>
                <a:gd name="connsiteY19" fmla="*/ 4649786 h 4990489"/>
                <a:gd name="connsiteX20" fmla="*/ 3328620 w 5005953"/>
                <a:gd name="connsiteY20" fmla="*/ 4649786 h 4990489"/>
                <a:gd name="connsiteX21" fmla="*/ 3328602 w 5005953"/>
                <a:gd name="connsiteY21" fmla="*/ 4990489 h 4990489"/>
                <a:gd name="connsiteX22" fmla="*/ 1685747 w 5005953"/>
                <a:gd name="connsiteY22" fmla="*/ 4990489 h 4990489"/>
                <a:gd name="connsiteX23" fmla="*/ 1670276 w 5005953"/>
                <a:gd name="connsiteY23" fmla="*/ 4649491 h 4990489"/>
                <a:gd name="connsiteX24" fmla="*/ 2197246 w 5005953"/>
                <a:gd name="connsiteY24" fmla="*/ 4664992 h 4990489"/>
                <a:gd name="connsiteX25" fmla="*/ 2212733 w 5005953"/>
                <a:gd name="connsiteY25" fmla="*/ 2766440 h 4990489"/>
                <a:gd name="connsiteX26" fmla="*/ 345139 w 5005953"/>
                <a:gd name="connsiteY26" fmla="*/ 2805191 h 4990489"/>
                <a:gd name="connsiteX27" fmla="*/ 333868 w 5005953"/>
                <a:gd name="connsiteY27" fmla="*/ 3301142 h 4990489"/>
                <a:gd name="connsiteX28" fmla="*/ 0 w 5005953"/>
                <a:gd name="connsiteY28" fmla="*/ 3311177 h 4990489"/>
                <a:gd name="connsiteX0" fmla="*/ 0 w 4994098"/>
                <a:gd name="connsiteY0" fmla="*/ 3309483 h 4990489"/>
                <a:gd name="connsiteX1" fmla="*/ 73 w 4994098"/>
                <a:gd name="connsiteY1" fmla="*/ 1681562 h 4990489"/>
                <a:gd name="connsiteX2" fmla="*/ 339100 w 4994098"/>
                <a:gd name="connsiteY2" fmla="*/ 1678899 h 4990489"/>
                <a:gd name="connsiteX3" fmla="*/ 340353 w 4994098"/>
                <a:gd name="connsiteY3" fmla="*/ 2208263 h 4990489"/>
                <a:gd name="connsiteX4" fmla="*/ 2208675 w 4994098"/>
                <a:gd name="connsiteY4" fmla="*/ 2208512 h 4990489"/>
                <a:gd name="connsiteX5" fmla="*/ 2208607 w 4994098"/>
                <a:gd name="connsiteY5" fmla="*/ 348706 h 4990489"/>
                <a:gd name="connsiteX6" fmla="*/ 1689396 w 4994098"/>
                <a:gd name="connsiteY6" fmla="*/ 348713 h 4990489"/>
                <a:gd name="connsiteX7" fmla="*/ 1669671 w 4994098"/>
                <a:gd name="connsiteY7" fmla="*/ 0 h 4990489"/>
                <a:gd name="connsiteX8" fmla="*/ 3324519 w 4994098"/>
                <a:gd name="connsiteY8" fmla="*/ 0 h 4990489"/>
                <a:gd name="connsiteX9" fmla="*/ 3308966 w 4994098"/>
                <a:gd name="connsiteY9" fmla="*/ 325433 h 4990489"/>
                <a:gd name="connsiteX10" fmla="*/ 2789749 w 4994098"/>
                <a:gd name="connsiteY10" fmla="*/ 317644 h 4990489"/>
                <a:gd name="connsiteX11" fmla="*/ 2782011 w 4994098"/>
                <a:gd name="connsiteY11" fmla="*/ 2216448 h 4990489"/>
                <a:gd name="connsiteX12" fmla="*/ 4665113 w 4994098"/>
                <a:gd name="connsiteY12" fmla="*/ 2208404 h 4990489"/>
                <a:gd name="connsiteX13" fmla="*/ 4657329 w 4994098"/>
                <a:gd name="connsiteY13" fmla="*/ 1658190 h 4990489"/>
                <a:gd name="connsiteX14" fmla="*/ 4994098 w 4994098"/>
                <a:gd name="connsiteY14" fmla="*/ 1665955 h 4990489"/>
                <a:gd name="connsiteX15" fmla="*/ 4994098 w 4994098"/>
                <a:gd name="connsiteY15" fmla="*/ 3326675 h 4990489"/>
                <a:gd name="connsiteX16" fmla="*/ 4649583 w 4994098"/>
                <a:gd name="connsiteY16" fmla="*/ 3301139 h 4990489"/>
                <a:gd name="connsiteX17" fmla="*/ 4657348 w 4994098"/>
                <a:gd name="connsiteY17" fmla="*/ 2781860 h 4990489"/>
                <a:gd name="connsiteX18" fmla="*/ 2782010 w 4994098"/>
                <a:gd name="connsiteY18" fmla="*/ 2805174 h 4990489"/>
                <a:gd name="connsiteX19" fmla="*/ 2782053 w 4994098"/>
                <a:gd name="connsiteY19" fmla="*/ 4649786 h 4990489"/>
                <a:gd name="connsiteX20" fmla="*/ 3316765 w 4994098"/>
                <a:gd name="connsiteY20" fmla="*/ 4649786 h 4990489"/>
                <a:gd name="connsiteX21" fmla="*/ 3316747 w 4994098"/>
                <a:gd name="connsiteY21" fmla="*/ 4990489 h 4990489"/>
                <a:gd name="connsiteX22" fmla="*/ 1673892 w 4994098"/>
                <a:gd name="connsiteY22" fmla="*/ 4990489 h 4990489"/>
                <a:gd name="connsiteX23" fmla="*/ 1658421 w 4994098"/>
                <a:gd name="connsiteY23" fmla="*/ 4649491 h 4990489"/>
                <a:gd name="connsiteX24" fmla="*/ 2185391 w 4994098"/>
                <a:gd name="connsiteY24" fmla="*/ 4664992 h 4990489"/>
                <a:gd name="connsiteX25" fmla="*/ 2200878 w 4994098"/>
                <a:gd name="connsiteY25" fmla="*/ 2766440 h 4990489"/>
                <a:gd name="connsiteX26" fmla="*/ 333284 w 4994098"/>
                <a:gd name="connsiteY26" fmla="*/ 2805191 h 4990489"/>
                <a:gd name="connsiteX27" fmla="*/ 322013 w 4994098"/>
                <a:gd name="connsiteY27" fmla="*/ 3301142 h 4990489"/>
                <a:gd name="connsiteX28" fmla="*/ 0 w 4994098"/>
                <a:gd name="connsiteY28" fmla="*/ 3309483 h 4990489"/>
                <a:gd name="connsiteX0" fmla="*/ 0 w 4994098"/>
                <a:gd name="connsiteY0" fmla="*/ 3309483 h 4990489"/>
                <a:gd name="connsiteX1" fmla="*/ 73 w 4994098"/>
                <a:gd name="connsiteY1" fmla="*/ 1681562 h 4990489"/>
                <a:gd name="connsiteX2" fmla="*/ 339100 w 4994098"/>
                <a:gd name="connsiteY2" fmla="*/ 1678899 h 4990489"/>
                <a:gd name="connsiteX3" fmla="*/ 340353 w 4994098"/>
                <a:gd name="connsiteY3" fmla="*/ 2208263 h 4990489"/>
                <a:gd name="connsiteX4" fmla="*/ 2208675 w 4994098"/>
                <a:gd name="connsiteY4" fmla="*/ 2208512 h 4990489"/>
                <a:gd name="connsiteX5" fmla="*/ 2208607 w 4994098"/>
                <a:gd name="connsiteY5" fmla="*/ 348706 h 4990489"/>
                <a:gd name="connsiteX6" fmla="*/ 1689396 w 4994098"/>
                <a:gd name="connsiteY6" fmla="*/ 348713 h 4990489"/>
                <a:gd name="connsiteX7" fmla="*/ 1669671 w 4994098"/>
                <a:gd name="connsiteY7" fmla="*/ 0 h 4990489"/>
                <a:gd name="connsiteX8" fmla="*/ 3324519 w 4994098"/>
                <a:gd name="connsiteY8" fmla="*/ 0 h 4990489"/>
                <a:gd name="connsiteX9" fmla="*/ 3308966 w 4994098"/>
                <a:gd name="connsiteY9" fmla="*/ 325433 h 4990489"/>
                <a:gd name="connsiteX10" fmla="*/ 2784668 w 4994098"/>
                <a:gd name="connsiteY10" fmla="*/ 336271 h 4990489"/>
                <a:gd name="connsiteX11" fmla="*/ 2782011 w 4994098"/>
                <a:gd name="connsiteY11" fmla="*/ 2216448 h 4990489"/>
                <a:gd name="connsiteX12" fmla="*/ 4665113 w 4994098"/>
                <a:gd name="connsiteY12" fmla="*/ 2208404 h 4990489"/>
                <a:gd name="connsiteX13" fmla="*/ 4657329 w 4994098"/>
                <a:gd name="connsiteY13" fmla="*/ 1658190 h 4990489"/>
                <a:gd name="connsiteX14" fmla="*/ 4994098 w 4994098"/>
                <a:gd name="connsiteY14" fmla="*/ 1665955 h 4990489"/>
                <a:gd name="connsiteX15" fmla="*/ 4994098 w 4994098"/>
                <a:gd name="connsiteY15" fmla="*/ 3326675 h 4990489"/>
                <a:gd name="connsiteX16" fmla="*/ 4649583 w 4994098"/>
                <a:gd name="connsiteY16" fmla="*/ 3301139 h 4990489"/>
                <a:gd name="connsiteX17" fmla="*/ 4657348 w 4994098"/>
                <a:gd name="connsiteY17" fmla="*/ 2781860 h 4990489"/>
                <a:gd name="connsiteX18" fmla="*/ 2782010 w 4994098"/>
                <a:gd name="connsiteY18" fmla="*/ 2805174 h 4990489"/>
                <a:gd name="connsiteX19" fmla="*/ 2782053 w 4994098"/>
                <a:gd name="connsiteY19" fmla="*/ 4649786 h 4990489"/>
                <a:gd name="connsiteX20" fmla="*/ 3316765 w 4994098"/>
                <a:gd name="connsiteY20" fmla="*/ 4649786 h 4990489"/>
                <a:gd name="connsiteX21" fmla="*/ 3316747 w 4994098"/>
                <a:gd name="connsiteY21" fmla="*/ 4990489 h 4990489"/>
                <a:gd name="connsiteX22" fmla="*/ 1673892 w 4994098"/>
                <a:gd name="connsiteY22" fmla="*/ 4990489 h 4990489"/>
                <a:gd name="connsiteX23" fmla="*/ 1658421 w 4994098"/>
                <a:gd name="connsiteY23" fmla="*/ 4649491 h 4990489"/>
                <a:gd name="connsiteX24" fmla="*/ 2185391 w 4994098"/>
                <a:gd name="connsiteY24" fmla="*/ 4664992 h 4990489"/>
                <a:gd name="connsiteX25" fmla="*/ 2200878 w 4994098"/>
                <a:gd name="connsiteY25" fmla="*/ 2766440 h 4990489"/>
                <a:gd name="connsiteX26" fmla="*/ 333284 w 4994098"/>
                <a:gd name="connsiteY26" fmla="*/ 2805191 h 4990489"/>
                <a:gd name="connsiteX27" fmla="*/ 322013 w 4994098"/>
                <a:gd name="connsiteY27" fmla="*/ 3301142 h 4990489"/>
                <a:gd name="connsiteX28" fmla="*/ 0 w 4994098"/>
                <a:gd name="connsiteY28" fmla="*/ 3309483 h 4990489"/>
                <a:gd name="connsiteX0" fmla="*/ 0 w 4994098"/>
                <a:gd name="connsiteY0" fmla="*/ 3309483 h 4990489"/>
                <a:gd name="connsiteX1" fmla="*/ 73 w 4994098"/>
                <a:gd name="connsiteY1" fmla="*/ 1681562 h 4990489"/>
                <a:gd name="connsiteX2" fmla="*/ 339100 w 4994098"/>
                <a:gd name="connsiteY2" fmla="*/ 1678899 h 4990489"/>
                <a:gd name="connsiteX3" fmla="*/ 340353 w 4994098"/>
                <a:gd name="connsiteY3" fmla="*/ 2208263 h 4990489"/>
                <a:gd name="connsiteX4" fmla="*/ 2208675 w 4994098"/>
                <a:gd name="connsiteY4" fmla="*/ 2208512 h 4990489"/>
                <a:gd name="connsiteX5" fmla="*/ 2208607 w 4994098"/>
                <a:gd name="connsiteY5" fmla="*/ 348706 h 4990489"/>
                <a:gd name="connsiteX6" fmla="*/ 1689396 w 4994098"/>
                <a:gd name="connsiteY6" fmla="*/ 348713 h 4990489"/>
                <a:gd name="connsiteX7" fmla="*/ 1669671 w 4994098"/>
                <a:gd name="connsiteY7" fmla="*/ 0 h 4990489"/>
                <a:gd name="connsiteX8" fmla="*/ 3324519 w 4994098"/>
                <a:gd name="connsiteY8" fmla="*/ 0 h 4990489"/>
                <a:gd name="connsiteX9" fmla="*/ 3308966 w 4994098"/>
                <a:gd name="connsiteY9" fmla="*/ 325433 h 4990489"/>
                <a:gd name="connsiteX10" fmla="*/ 2784668 w 4994098"/>
                <a:gd name="connsiteY10" fmla="*/ 336271 h 4990489"/>
                <a:gd name="connsiteX11" fmla="*/ 2782011 w 4994098"/>
                <a:gd name="connsiteY11" fmla="*/ 2216448 h 4990489"/>
                <a:gd name="connsiteX12" fmla="*/ 4665113 w 4994098"/>
                <a:gd name="connsiteY12" fmla="*/ 2208404 h 4990489"/>
                <a:gd name="connsiteX13" fmla="*/ 4657329 w 4994098"/>
                <a:gd name="connsiteY13" fmla="*/ 1658190 h 4990489"/>
                <a:gd name="connsiteX14" fmla="*/ 4994098 w 4994098"/>
                <a:gd name="connsiteY14" fmla="*/ 1665955 h 4990489"/>
                <a:gd name="connsiteX15" fmla="*/ 4994098 w 4994098"/>
                <a:gd name="connsiteY15" fmla="*/ 3326675 h 4990489"/>
                <a:gd name="connsiteX16" fmla="*/ 4649583 w 4994098"/>
                <a:gd name="connsiteY16" fmla="*/ 3301139 h 4990489"/>
                <a:gd name="connsiteX17" fmla="*/ 4657348 w 4994098"/>
                <a:gd name="connsiteY17" fmla="*/ 2781860 h 4990489"/>
                <a:gd name="connsiteX18" fmla="*/ 2782010 w 4994098"/>
                <a:gd name="connsiteY18" fmla="*/ 2805174 h 4990489"/>
                <a:gd name="connsiteX19" fmla="*/ 2782053 w 4994098"/>
                <a:gd name="connsiteY19" fmla="*/ 4649786 h 4990489"/>
                <a:gd name="connsiteX20" fmla="*/ 3316765 w 4994098"/>
                <a:gd name="connsiteY20" fmla="*/ 4649786 h 4990489"/>
                <a:gd name="connsiteX21" fmla="*/ 3316747 w 4994098"/>
                <a:gd name="connsiteY21" fmla="*/ 4990489 h 4990489"/>
                <a:gd name="connsiteX22" fmla="*/ 1673892 w 4994098"/>
                <a:gd name="connsiteY22" fmla="*/ 4990489 h 4990489"/>
                <a:gd name="connsiteX23" fmla="*/ 1658421 w 4994098"/>
                <a:gd name="connsiteY23" fmla="*/ 4649491 h 4990489"/>
                <a:gd name="connsiteX24" fmla="*/ 2185391 w 4994098"/>
                <a:gd name="connsiteY24" fmla="*/ 4664992 h 4990489"/>
                <a:gd name="connsiteX25" fmla="*/ 2200878 w 4994098"/>
                <a:gd name="connsiteY25" fmla="*/ 2766440 h 4990489"/>
                <a:gd name="connsiteX26" fmla="*/ 333284 w 4994098"/>
                <a:gd name="connsiteY26" fmla="*/ 2805191 h 4990489"/>
                <a:gd name="connsiteX27" fmla="*/ 322013 w 4994098"/>
                <a:gd name="connsiteY27" fmla="*/ 3301142 h 4990489"/>
                <a:gd name="connsiteX28" fmla="*/ 0 w 4994098"/>
                <a:gd name="connsiteY28" fmla="*/ 3309483 h 4990489"/>
                <a:gd name="connsiteX0" fmla="*/ 0 w 4994098"/>
                <a:gd name="connsiteY0" fmla="*/ 3309483 h 4990489"/>
                <a:gd name="connsiteX1" fmla="*/ 73 w 4994098"/>
                <a:gd name="connsiteY1" fmla="*/ 1681562 h 4990489"/>
                <a:gd name="connsiteX2" fmla="*/ 339100 w 4994098"/>
                <a:gd name="connsiteY2" fmla="*/ 1678899 h 4990489"/>
                <a:gd name="connsiteX3" fmla="*/ 340353 w 4994098"/>
                <a:gd name="connsiteY3" fmla="*/ 2208263 h 4990489"/>
                <a:gd name="connsiteX4" fmla="*/ 2208675 w 4994098"/>
                <a:gd name="connsiteY4" fmla="*/ 2208512 h 4990489"/>
                <a:gd name="connsiteX5" fmla="*/ 2208607 w 4994098"/>
                <a:gd name="connsiteY5" fmla="*/ 348706 h 4990489"/>
                <a:gd name="connsiteX6" fmla="*/ 1689396 w 4994098"/>
                <a:gd name="connsiteY6" fmla="*/ 348713 h 4990489"/>
                <a:gd name="connsiteX7" fmla="*/ 1669671 w 4994098"/>
                <a:gd name="connsiteY7" fmla="*/ 0 h 4990489"/>
                <a:gd name="connsiteX8" fmla="*/ 3324519 w 4994098"/>
                <a:gd name="connsiteY8" fmla="*/ 0 h 4990489"/>
                <a:gd name="connsiteX9" fmla="*/ 3308966 w 4994098"/>
                <a:gd name="connsiteY9" fmla="*/ 325433 h 4990489"/>
                <a:gd name="connsiteX10" fmla="*/ 2784668 w 4994098"/>
                <a:gd name="connsiteY10" fmla="*/ 336271 h 4990489"/>
                <a:gd name="connsiteX11" fmla="*/ 2793866 w 4994098"/>
                <a:gd name="connsiteY11" fmla="*/ 2213061 h 4990489"/>
                <a:gd name="connsiteX12" fmla="*/ 4665113 w 4994098"/>
                <a:gd name="connsiteY12" fmla="*/ 2208404 h 4990489"/>
                <a:gd name="connsiteX13" fmla="*/ 4657329 w 4994098"/>
                <a:gd name="connsiteY13" fmla="*/ 1658190 h 4990489"/>
                <a:gd name="connsiteX14" fmla="*/ 4994098 w 4994098"/>
                <a:gd name="connsiteY14" fmla="*/ 1665955 h 4990489"/>
                <a:gd name="connsiteX15" fmla="*/ 4994098 w 4994098"/>
                <a:gd name="connsiteY15" fmla="*/ 3326675 h 4990489"/>
                <a:gd name="connsiteX16" fmla="*/ 4649583 w 4994098"/>
                <a:gd name="connsiteY16" fmla="*/ 3301139 h 4990489"/>
                <a:gd name="connsiteX17" fmla="*/ 4657348 w 4994098"/>
                <a:gd name="connsiteY17" fmla="*/ 2781860 h 4990489"/>
                <a:gd name="connsiteX18" fmla="*/ 2782010 w 4994098"/>
                <a:gd name="connsiteY18" fmla="*/ 2805174 h 4990489"/>
                <a:gd name="connsiteX19" fmla="*/ 2782053 w 4994098"/>
                <a:gd name="connsiteY19" fmla="*/ 4649786 h 4990489"/>
                <a:gd name="connsiteX20" fmla="*/ 3316765 w 4994098"/>
                <a:gd name="connsiteY20" fmla="*/ 4649786 h 4990489"/>
                <a:gd name="connsiteX21" fmla="*/ 3316747 w 4994098"/>
                <a:gd name="connsiteY21" fmla="*/ 4990489 h 4990489"/>
                <a:gd name="connsiteX22" fmla="*/ 1673892 w 4994098"/>
                <a:gd name="connsiteY22" fmla="*/ 4990489 h 4990489"/>
                <a:gd name="connsiteX23" fmla="*/ 1658421 w 4994098"/>
                <a:gd name="connsiteY23" fmla="*/ 4649491 h 4990489"/>
                <a:gd name="connsiteX24" fmla="*/ 2185391 w 4994098"/>
                <a:gd name="connsiteY24" fmla="*/ 4664992 h 4990489"/>
                <a:gd name="connsiteX25" fmla="*/ 2200878 w 4994098"/>
                <a:gd name="connsiteY25" fmla="*/ 2766440 h 4990489"/>
                <a:gd name="connsiteX26" fmla="*/ 333284 w 4994098"/>
                <a:gd name="connsiteY26" fmla="*/ 2805191 h 4990489"/>
                <a:gd name="connsiteX27" fmla="*/ 322013 w 4994098"/>
                <a:gd name="connsiteY27" fmla="*/ 3301142 h 4990489"/>
                <a:gd name="connsiteX28" fmla="*/ 0 w 4994098"/>
                <a:gd name="connsiteY28" fmla="*/ 3309483 h 4990489"/>
                <a:gd name="connsiteX0" fmla="*/ 0 w 4994098"/>
                <a:gd name="connsiteY0" fmla="*/ 3309483 h 4990489"/>
                <a:gd name="connsiteX1" fmla="*/ 73 w 4994098"/>
                <a:gd name="connsiteY1" fmla="*/ 1681562 h 4990489"/>
                <a:gd name="connsiteX2" fmla="*/ 339100 w 4994098"/>
                <a:gd name="connsiteY2" fmla="*/ 1678899 h 4990489"/>
                <a:gd name="connsiteX3" fmla="*/ 340353 w 4994098"/>
                <a:gd name="connsiteY3" fmla="*/ 2208263 h 4990489"/>
                <a:gd name="connsiteX4" fmla="*/ 2208675 w 4994098"/>
                <a:gd name="connsiteY4" fmla="*/ 2208512 h 4990489"/>
                <a:gd name="connsiteX5" fmla="*/ 2208607 w 4994098"/>
                <a:gd name="connsiteY5" fmla="*/ 348706 h 4990489"/>
                <a:gd name="connsiteX6" fmla="*/ 1689396 w 4994098"/>
                <a:gd name="connsiteY6" fmla="*/ 348713 h 4990489"/>
                <a:gd name="connsiteX7" fmla="*/ 1669671 w 4994098"/>
                <a:gd name="connsiteY7" fmla="*/ 0 h 4990489"/>
                <a:gd name="connsiteX8" fmla="*/ 3324519 w 4994098"/>
                <a:gd name="connsiteY8" fmla="*/ 0 h 4990489"/>
                <a:gd name="connsiteX9" fmla="*/ 3308966 w 4994098"/>
                <a:gd name="connsiteY9" fmla="*/ 325433 h 4990489"/>
                <a:gd name="connsiteX10" fmla="*/ 2784668 w 4994098"/>
                <a:gd name="connsiteY10" fmla="*/ 336271 h 4990489"/>
                <a:gd name="connsiteX11" fmla="*/ 2783705 w 4994098"/>
                <a:gd name="connsiteY11" fmla="*/ 2214754 h 4990489"/>
                <a:gd name="connsiteX12" fmla="*/ 4665113 w 4994098"/>
                <a:gd name="connsiteY12" fmla="*/ 2208404 h 4990489"/>
                <a:gd name="connsiteX13" fmla="*/ 4657329 w 4994098"/>
                <a:gd name="connsiteY13" fmla="*/ 1658190 h 4990489"/>
                <a:gd name="connsiteX14" fmla="*/ 4994098 w 4994098"/>
                <a:gd name="connsiteY14" fmla="*/ 1665955 h 4990489"/>
                <a:gd name="connsiteX15" fmla="*/ 4994098 w 4994098"/>
                <a:gd name="connsiteY15" fmla="*/ 3326675 h 4990489"/>
                <a:gd name="connsiteX16" fmla="*/ 4649583 w 4994098"/>
                <a:gd name="connsiteY16" fmla="*/ 3301139 h 4990489"/>
                <a:gd name="connsiteX17" fmla="*/ 4657348 w 4994098"/>
                <a:gd name="connsiteY17" fmla="*/ 2781860 h 4990489"/>
                <a:gd name="connsiteX18" fmla="*/ 2782010 w 4994098"/>
                <a:gd name="connsiteY18" fmla="*/ 2805174 h 4990489"/>
                <a:gd name="connsiteX19" fmla="*/ 2782053 w 4994098"/>
                <a:gd name="connsiteY19" fmla="*/ 4649786 h 4990489"/>
                <a:gd name="connsiteX20" fmla="*/ 3316765 w 4994098"/>
                <a:gd name="connsiteY20" fmla="*/ 4649786 h 4990489"/>
                <a:gd name="connsiteX21" fmla="*/ 3316747 w 4994098"/>
                <a:gd name="connsiteY21" fmla="*/ 4990489 h 4990489"/>
                <a:gd name="connsiteX22" fmla="*/ 1673892 w 4994098"/>
                <a:gd name="connsiteY22" fmla="*/ 4990489 h 4990489"/>
                <a:gd name="connsiteX23" fmla="*/ 1658421 w 4994098"/>
                <a:gd name="connsiteY23" fmla="*/ 4649491 h 4990489"/>
                <a:gd name="connsiteX24" fmla="*/ 2185391 w 4994098"/>
                <a:gd name="connsiteY24" fmla="*/ 4664992 h 4990489"/>
                <a:gd name="connsiteX25" fmla="*/ 2200878 w 4994098"/>
                <a:gd name="connsiteY25" fmla="*/ 2766440 h 4990489"/>
                <a:gd name="connsiteX26" fmla="*/ 333284 w 4994098"/>
                <a:gd name="connsiteY26" fmla="*/ 2805191 h 4990489"/>
                <a:gd name="connsiteX27" fmla="*/ 322013 w 4994098"/>
                <a:gd name="connsiteY27" fmla="*/ 3301142 h 4990489"/>
                <a:gd name="connsiteX28" fmla="*/ 0 w 4994098"/>
                <a:gd name="connsiteY28" fmla="*/ 3309483 h 4990489"/>
                <a:gd name="connsiteX0" fmla="*/ 0 w 4994098"/>
                <a:gd name="connsiteY0" fmla="*/ 3309483 h 4990489"/>
                <a:gd name="connsiteX1" fmla="*/ 73 w 4994098"/>
                <a:gd name="connsiteY1" fmla="*/ 1681562 h 4990489"/>
                <a:gd name="connsiteX2" fmla="*/ 339100 w 4994098"/>
                <a:gd name="connsiteY2" fmla="*/ 1678899 h 4990489"/>
                <a:gd name="connsiteX3" fmla="*/ 340353 w 4994098"/>
                <a:gd name="connsiteY3" fmla="*/ 2208263 h 4990489"/>
                <a:gd name="connsiteX4" fmla="*/ 2208675 w 4994098"/>
                <a:gd name="connsiteY4" fmla="*/ 2208512 h 4990489"/>
                <a:gd name="connsiteX5" fmla="*/ 2208607 w 4994098"/>
                <a:gd name="connsiteY5" fmla="*/ 348706 h 4990489"/>
                <a:gd name="connsiteX6" fmla="*/ 1689396 w 4994098"/>
                <a:gd name="connsiteY6" fmla="*/ 348713 h 4990489"/>
                <a:gd name="connsiteX7" fmla="*/ 1669671 w 4994098"/>
                <a:gd name="connsiteY7" fmla="*/ 0 h 4990489"/>
                <a:gd name="connsiteX8" fmla="*/ 3324519 w 4994098"/>
                <a:gd name="connsiteY8" fmla="*/ 0 h 4990489"/>
                <a:gd name="connsiteX9" fmla="*/ 3308966 w 4994098"/>
                <a:gd name="connsiteY9" fmla="*/ 325433 h 4990489"/>
                <a:gd name="connsiteX10" fmla="*/ 2793136 w 4994098"/>
                <a:gd name="connsiteY10" fmla="*/ 332885 h 4990489"/>
                <a:gd name="connsiteX11" fmla="*/ 2783705 w 4994098"/>
                <a:gd name="connsiteY11" fmla="*/ 2214754 h 4990489"/>
                <a:gd name="connsiteX12" fmla="*/ 4665113 w 4994098"/>
                <a:gd name="connsiteY12" fmla="*/ 2208404 h 4990489"/>
                <a:gd name="connsiteX13" fmla="*/ 4657329 w 4994098"/>
                <a:gd name="connsiteY13" fmla="*/ 1658190 h 4990489"/>
                <a:gd name="connsiteX14" fmla="*/ 4994098 w 4994098"/>
                <a:gd name="connsiteY14" fmla="*/ 1665955 h 4990489"/>
                <a:gd name="connsiteX15" fmla="*/ 4994098 w 4994098"/>
                <a:gd name="connsiteY15" fmla="*/ 3326675 h 4990489"/>
                <a:gd name="connsiteX16" fmla="*/ 4649583 w 4994098"/>
                <a:gd name="connsiteY16" fmla="*/ 3301139 h 4990489"/>
                <a:gd name="connsiteX17" fmla="*/ 4657348 w 4994098"/>
                <a:gd name="connsiteY17" fmla="*/ 2781860 h 4990489"/>
                <a:gd name="connsiteX18" fmla="*/ 2782010 w 4994098"/>
                <a:gd name="connsiteY18" fmla="*/ 2805174 h 4990489"/>
                <a:gd name="connsiteX19" fmla="*/ 2782053 w 4994098"/>
                <a:gd name="connsiteY19" fmla="*/ 4649786 h 4990489"/>
                <a:gd name="connsiteX20" fmla="*/ 3316765 w 4994098"/>
                <a:gd name="connsiteY20" fmla="*/ 4649786 h 4990489"/>
                <a:gd name="connsiteX21" fmla="*/ 3316747 w 4994098"/>
                <a:gd name="connsiteY21" fmla="*/ 4990489 h 4990489"/>
                <a:gd name="connsiteX22" fmla="*/ 1673892 w 4994098"/>
                <a:gd name="connsiteY22" fmla="*/ 4990489 h 4990489"/>
                <a:gd name="connsiteX23" fmla="*/ 1658421 w 4994098"/>
                <a:gd name="connsiteY23" fmla="*/ 4649491 h 4990489"/>
                <a:gd name="connsiteX24" fmla="*/ 2185391 w 4994098"/>
                <a:gd name="connsiteY24" fmla="*/ 4664992 h 4990489"/>
                <a:gd name="connsiteX25" fmla="*/ 2200878 w 4994098"/>
                <a:gd name="connsiteY25" fmla="*/ 2766440 h 4990489"/>
                <a:gd name="connsiteX26" fmla="*/ 333284 w 4994098"/>
                <a:gd name="connsiteY26" fmla="*/ 2805191 h 4990489"/>
                <a:gd name="connsiteX27" fmla="*/ 322013 w 4994098"/>
                <a:gd name="connsiteY27" fmla="*/ 3301142 h 4990489"/>
                <a:gd name="connsiteX28" fmla="*/ 0 w 4994098"/>
                <a:gd name="connsiteY28" fmla="*/ 3309483 h 4990489"/>
                <a:gd name="connsiteX0" fmla="*/ 0 w 4994098"/>
                <a:gd name="connsiteY0" fmla="*/ 3309483 h 4990489"/>
                <a:gd name="connsiteX1" fmla="*/ 73 w 4994098"/>
                <a:gd name="connsiteY1" fmla="*/ 1681562 h 4990489"/>
                <a:gd name="connsiteX2" fmla="*/ 339100 w 4994098"/>
                <a:gd name="connsiteY2" fmla="*/ 1678899 h 4990489"/>
                <a:gd name="connsiteX3" fmla="*/ 340353 w 4994098"/>
                <a:gd name="connsiteY3" fmla="*/ 2208263 h 4990489"/>
                <a:gd name="connsiteX4" fmla="*/ 2208675 w 4994098"/>
                <a:gd name="connsiteY4" fmla="*/ 2208512 h 4990489"/>
                <a:gd name="connsiteX5" fmla="*/ 2208607 w 4994098"/>
                <a:gd name="connsiteY5" fmla="*/ 348706 h 4990489"/>
                <a:gd name="connsiteX6" fmla="*/ 1689396 w 4994098"/>
                <a:gd name="connsiteY6" fmla="*/ 348713 h 4990489"/>
                <a:gd name="connsiteX7" fmla="*/ 1669671 w 4994098"/>
                <a:gd name="connsiteY7" fmla="*/ 0 h 4990489"/>
                <a:gd name="connsiteX8" fmla="*/ 3324519 w 4994098"/>
                <a:gd name="connsiteY8" fmla="*/ 0 h 4990489"/>
                <a:gd name="connsiteX9" fmla="*/ 3308966 w 4994098"/>
                <a:gd name="connsiteY9" fmla="*/ 325433 h 4990489"/>
                <a:gd name="connsiteX10" fmla="*/ 2793136 w 4994098"/>
                <a:gd name="connsiteY10" fmla="*/ 332885 h 4990489"/>
                <a:gd name="connsiteX11" fmla="*/ 2792173 w 4994098"/>
                <a:gd name="connsiteY11" fmla="*/ 2204594 h 4990489"/>
                <a:gd name="connsiteX12" fmla="*/ 4665113 w 4994098"/>
                <a:gd name="connsiteY12" fmla="*/ 2208404 h 4990489"/>
                <a:gd name="connsiteX13" fmla="*/ 4657329 w 4994098"/>
                <a:gd name="connsiteY13" fmla="*/ 1658190 h 4990489"/>
                <a:gd name="connsiteX14" fmla="*/ 4994098 w 4994098"/>
                <a:gd name="connsiteY14" fmla="*/ 1665955 h 4990489"/>
                <a:gd name="connsiteX15" fmla="*/ 4994098 w 4994098"/>
                <a:gd name="connsiteY15" fmla="*/ 3326675 h 4990489"/>
                <a:gd name="connsiteX16" fmla="*/ 4649583 w 4994098"/>
                <a:gd name="connsiteY16" fmla="*/ 3301139 h 4990489"/>
                <a:gd name="connsiteX17" fmla="*/ 4657348 w 4994098"/>
                <a:gd name="connsiteY17" fmla="*/ 2781860 h 4990489"/>
                <a:gd name="connsiteX18" fmla="*/ 2782010 w 4994098"/>
                <a:gd name="connsiteY18" fmla="*/ 2805174 h 4990489"/>
                <a:gd name="connsiteX19" fmla="*/ 2782053 w 4994098"/>
                <a:gd name="connsiteY19" fmla="*/ 4649786 h 4990489"/>
                <a:gd name="connsiteX20" fmla="*/ 3316765 w 4994098"/>
                <a:gd name="connsiteY20" fmla="*/ 4649786 h 4990489"/>
                <a:gd name="connsiteX21" fmla="*/ 3316747 w 4994098"/>
                <a:gd name="connsiteY21" fmla="*/ 4990489 h 4990489"/>
                <a:gd name="connsiteX22" fmla="*/ 1673892 w 4994098"/>
                <a:gd name="connsiteY22" fmla="*/ 4990489 h 4990489"/>
                <a:gd name="connsiteX23" fmla="*/ 1658421 w 4994098"/>
                <a:gd name="connsiteY23" fmla="*/ 4649491 h 4990489"/>
                <a:gd name="connsiteX24" fmla="*/ 2185391 w 4994098"/>
                <a:gd name="connsiteY24" fmla="*/ 4664992 h 4990489"/>
                <a:gd name="connsiteX25" fmla="*/ 2200878 w 4994098"/>
                <a:gd name="connsiteY25" fmla="*/ 2766440 h 4990489"/>
                <a:gd name="connsiteX26" fmla="*/ 333284 w 4994098"/>
                <a:gd name="connsiteY26" fmla="*/ 2805191 h 4990489"/>
                <a:gd name="connsiteX27" fmla="*/ 322013 w 4994098"/>
                <a:gd name="connsiteY27" fmla="*/ 3301142 h 4990489"/>
                <a:gd name="connsiteX28" fmla="*/ 0 w 4994098"/>
                <a:gd name="connsiteY28" fmla="*/ 3309483 h 4990489"/>
                <a:gd name="connsiteX0" fmla="*/ 0 w 4994098"/>
                <a:gd name="connsiteY0" fmla="*/ 3309483 h 4990489"/>
                <a:gd name="connsiteX1" fmla="*/ 73 w 4994098"/>
                <a:gd name="connsiteY1" fmla="*/ 1681562 h 4990489"/>
                <a:gd name="connsiteX2" fmla="*/ 339100 w 4994098"/>
                <a:gd name="connsiteY2" fmla="*/ 1678899 h 4990489"/>
                <a:gd name="connsiteX3" fmla="*/ 340353 w 4994098"/>
                <a:gd name="connsiteY3" fmla="*/ 2208263 h 4990489"/>
                <a:gd name="connsiteX4" fmla="*/ 2208675 w 4994098"/>
                <a:gd name="connsiteY4" fmla="*/ 2208512 h 4990489"/>
                <a:gd name="connsiteX5" fmla="*/ 2208607 w 4994098"/>
                <a:gd name="connsiteY5" fmla="*/ 348706 h 4990489"/>
                <a:gd name="connsiteX6" fmla="*/ 1689396 w 4994098"/>
                <a:gd name="connsiteY6" fmla="*/ 348713 h 4990489"/>
                <a:gd name="connsiteX7" fmla="*/ 1669671 w 4994098"/>
                <a:gd name="connsiteY7" fmla="*/ 0 h 4990489"/>
                <a:gd name="connsiteX8" fmla="*/ 3324519 w 4994098"/>
                <a:gd name="connsiteY8" fmla="*/ 0 h 4990489"/>
                <a:gd name="connsiteX9" fmla="*/ 3308966 w 4994098"/>
                <a:gd name="connsiteY9" fmla="*/ 325433 h 4990489"/>
                <a:gd name="connsiteX10" fmla="*/ 2793136 w 4994098"/>
                <a:gd name="connsiteY10" fmla="*/ 332885 h 4990489"/>
                <a:gd name="connsiteX11" fmla="*/ 2792173 w 4994098"/>
                <a:gd name="connsiteY11" fmla="*/ 2204594 h 4990489"/>
                <a:gd name="connsiteX12" fmla="*/ 4665113 w 4994098"/>
                <a:gd name="connsiteY12" fmla="*/ 2208404 h 4990489"/>
                <a:gd name="connsiteX13" fmla="*/ 4660716 w 4994098"/>
                <a:gd name="connsiteY13" fmla="*/ 1685283 h 4990489"/>
                <a:gd name="connsiteX14" fmla="*/ 4994098 w 4994098"/>
                <a:gd name="connsiteY14" fmla="*/ 1665955 h 4990489"/>
                <a:gd name="connsiteX15" fmla="*/ 4994098 w 4994098"/>
                <a:gd name="connsiteY15" fmla="*/ 3326675 h 4990489"/>
                <a:gd name="connsiteX16" fmla="*/ 4649583 w 4994098"/>
                <a:gd name="connsiteY16" fmla="*/ 3301139 h 4990489"/>
                <a:gd name="connsiteX17" fmla="*/ 4657348 w 4994098"/>
                <a:gd name="connsiteY17" fmla="*/ 2781860 h 4990489"/>
                <a:gd name="connsiteX18" fmla="*/ 2782010 w 4994098"/>
                <a:gd name="connsiteY18" fmla="*/ 2805174 h 4990489"/>
                <a:gd name="connsiteX19" fmla="*/ 2782053 w 4994098"/>
                <a:gd name="connsiteY19" fmla="*/ 4649786 h 4990489"/>
                <a:gd name="connsiteX20" fmla="*/ 3316765 w 4994098"/>
                <a:gd name="connsiteY20" fmla="*/ 4649786 h 4990489"/>
                <a:gd name="connsiteX21" fmla="*/ 3316747 w 4994098"/>
                <a:gd name="connsiteY21" fmla="*/ 4990489 h 4990489"/>
                <a:gd name="connsiteX22" fmla="*/ 1673892 w 4994098"/>
                <a:gd name="connsiteY22" fmla="*/ 4990489 h 4990489"/>
                <a:gd name="connsiteX23" fmla="*/ 1658421 w 4994098"/>
                <a:gd name="connsiteY23" fmla="*/ 4649491 h 4990489"/>
                <a:gd name="connsiteX24" fmla="*/ 2185391 w 4994098"/>
                <a:gd name="connsiteY24" fmla="*/ 4664992 h 4990489"/>
                <a:gd name="connsiteX25" fmla="*/ 2200878 w 4994098"/>
                <a:gd name="connsiteY25" fmla="*/ 2766440 h 4990489"/>
                <a:gd name="connsiteX26" fmla="*/ 333284 w 4994098"/>
                <a:gd name="connsiteY26" fmla="*/ 2805191 h 4990489"/>
                <a:gd name="connsiteX27" fmla="*/ 322013 w 4994098"/>
                <a:gd name="connsiteY27" fmla="*/ 3301142 h 4990489"/>
                <a:gd name="connsiteX28" fmla="*/ 0 w 4994098"/>
                <a:gd name="connsiteY28" fmla="*/ 3309483 h 4990489"/>
                <a:gd name="connsiteX0" fmla="*/ 0 w 4994098"/>
                <a:gd name="connsiteY0" fmla="*/ 3309483 h 4990489"/>
                <a:gd name="connsiteX1" fmla="*/ 73 w 4994098"/>
                <a:gd name="connsiteY1" fmla="*/ 1681562 h 4990489"/>
                <a:gd name="connsiteX2" fmla="*/ 339100 w 4994098"/>
                <a:gd name="connsiteY2" fmla="*/ 1678899 h 4990489"/>
                <a:gd name="connsiteX3" fmla="*/ 340353 w 4994098"/>
                <a:gd name="connsiteY3" fmla="*/ 2208263 h 4990489"/>
                <a:gd name="connsiteX4" fmla="*/ 2208675 w 4994098"/>
                <a:gd name="connsiteY4" fmla="*/ 2208512 h 4990489"/>
                <a:gd name="connsiteX5" fmla="*/ 2208607 w 4994098"/>
                <a:gd name="connsiteY5" fmla="*/ 348706 h 4990489"/>
                <a:gd name="connsiteX6" fmla="*/ 1689396 w 4994098"/>
                <a:gd name="connsiteY6" fmla="*/ 348713 h 4990489"/>
                <a:gd name="connsiteX7" fmla="*/ 1669671 w 4994098"/>
                <a:gd name="connsiteY7" fmla="*/ 0 h 4990489"/>
                <a:gd name="connsiteX8" fmla="*/ 3324519 w 4994098"/>
                <a:gd name="connsiteY8" fmla="*/ 0 h 4990489"/>
                <a:gd name="connsiteX9" fmla="*/ 3308966 w 4994098"/>
                <a:gd name="connsiteY9" fmla="*/ 325433 h 4990489"/>
                <a:gd name="connsiteX10" fmla="*/ 2793136 w 4994098"/>
                <a:gd name="connsiteY10" fmla="*/ 332885 h 4990489"/>
                <a:gd name="connsiteX11" fmla="*/ 2792173 w 4994098"/>
                <a:gd name="connsiteY11" fmla="*/ 2204594 h 4990489"/>
                <a:gd name="connsiteX12" fmla="*/ 4665113 w 4994098"/>
                <a:gd name="connsiteY12" fmla="*/ 2208404 h 4990489"/>
                <a:gd name="connsiteX13" fmla="*/ 4660716 w 4994098"/>
                <a:gd name="connsiteY13" fmla="*/ 1685283 h 4990489"/>
                <a:gd name="connsiteX14" fmla="*/ 4994098 w 4994098"/>
                <a:gd name="connsiteY14" fmla="*/ 1665955 h 4990489"/>
                <a:gd name="connsiteX15" fmla="*/ 4994098 w 4994098"/>
                <a:gd name="connsiteY15" fmla="*/ 3326675 h 4990489"/>
                <a:gd name="connsiteX16" fmla="*/ 4649583 w 4994098"/>
                <a:gd name="connsiteY16" fmla="*/ 3301139 h 4990489"/>
                <a:gd name="connsiteX17" fmla="*/ 4657348 w 4994098"/>
                <a:gd name="connsiteY17" fmla="*/ 2781860 h 4990489"/>
                <a:gd name="connsiteX18" fmla="*/ 2782010 w 4994098"/>
                <a:gd name="connsiteY18" fmla="*/ 2805174 h 4990489"/>
                <a:gd name="connsiteX19" fmla="*/ 2782053 w 4994098"/>
                <a:gd name="connsiteY19" fmla="*/ 4649786 h 4990489"/>
                <a:gd name="connsiteX20" fmla="*/ 3316765 w 4994098"/>
                <a:gd name="connsiteY20" fmla="*/ 4649786 h 4990489"/>
                <a:gd name="connsiteX21" fmla="*/ 3316747 w 4994098"/>
                <a:gd name="connsiteY21" fmla="*/ 4990489 h 4990489"/>
                <a:gd name="connsiteX22" fmla="*/ 1673892 w 4994098"/>
                <a:gd name="connsiteY22" fmla="*/ 4990489 h 4990489"/>
                <a:gd name="connsiteX23" fmla="*/ 1658421 w 4994098"/>
                <a:gd name="connsiteY23" fmla="*/ 4649491 h 4990489"/>
                <a:gd name="connsiteX24" fmla="*/ 2185391 w 4994098"/>
                <a:gd name="connsiteY24" fmla="*/ 4664992 h 4990489"/>
                <a:gd name="connsiteX25" fmla="*/ 2200878 w 4994098"/>
                <a:gd name="connsiteY25" fmla="*/ 2766440 h 4990489"/>
                <a:gd name="connsiteX26" fmla="*/ 333284 w 4994098"/>
                <a:gd name="connsiteY26" fmla="*/ 2805191 h 4990489"/>
                <a:gd name="connsiteX27" fmla="*/ 322013 w 4994098"/>
                <a:gd name="connsiteY27" fmla="*/ 3301142 h 4990489"/>
                <a:gd name="connsiteX28" fmla="*/ 0 w 4994098"/>
                <a:gd name="connsiteY28" fmla="*/ 3309483 h 4990489"/>
                <a:gd name="connsiteX0" fmla="*/ 0 w 4994098"/>
                <a:gd name="connsiteY0" fmla="*/ 3309483 h 4990489"/>
                <a:gd name="connsiteX1" fmla="*/ 73 w 4994098"/>
                <a:gd name="connsiteY1" fmla="*/ 1681562 h 4990489"/>
                <a:gd name="connsiteX2" fmla="*/ 339100 w 4994098"/>
                <a:gd name="connsiteY2" fmla="*/ 1678899 h 4990489"/>
                <a:gd name="connsiteX3" fmla="*/ 340353 w 4994098"/>
                <a:gd name="connsiteY3" fmla="*/ 2208263 h 4990489"/>
                <a:gd name="connsiteX4" fmla="*/ 2208675 w 4994098"/>
                <a:gd name="connsiteY4" fmla="*/ 2208512 h 4990489"/>
                <a:gd name="connsiteX5" fmla="*/ 2208607 w 4994098"/>
                <a:gd name="connsiteY5" fmla="*/ 348706 h 4990489"/>
                <a:gd name="connsiteX6" fmla="*/ 1689396 w 4994098"/>
                <a:gd name="connsiteY6" fmla="*/ 348713 h 4990489"/>
                <a:gd name="connsiteX7" fmla="*/ 1669671 w 4994098"/>
                <a:gd name="connsiteY7" fmla="*/ 0 h 4990489"/>
                <a:gd name="connsiteX8" fmla="*/ 3324519 w 4994098"/>
                <a:gd name="connsiteY8" fmla="*/ 0 h 4990489"/>
                <a:gd name="connsiteX9" fmla="*/ 3308966 w 4994098"/>
                <a:gd name="connsiteY9" fmla="*/ 325433 h 4990489"/>
                <a:gd name="connsiteX10" fmla="*/ 2793136 w 4994098"/>
                <a:gd name="connsiteY10" fmla="*/ 332885 h 4990489"/>
                <a:gd name="connsiteX11" fmla="*/ 2792173 w 4994098"/>
                <a:gd name="connsiteY11" fmla="*/ 2204594 h 4990489"/>
                <a:gd name="connsiteX12" fmla="*/ 4665113 w 4994098"/>
                <a:gd name="connsiteY12" fmla="*/ 2208404 h 4990489"/>
                <a:gd name="connsiteX13" fmla="*/ 4660716 w 4994098"/>
                <a:gd name="connsiteY13" fmla="*/ 1685283 h 4990489"/>
                <a:gd name="connsiteX14" fmla="*/ 4994098 w 4994098"/>
                <a:gd name="connsiteY14" fmla="*/ 1677808 h 4990489"/>
                <a:gd name="connsiteX15" fmla="*/ 4994098 w 4994098"/>
                <a:gd name="connsiteY15" fmla="*/ 3326675 h 4990489"/>
                <a:gd name="connsiteX16" fmla="*/ 4649583 w 4994098"/>
                <a:gd name="connsiteY16" fmla="*/ 3301139 h 4990489"/>
                <a:gd name="connsiteX17" fmla="*/ 4657348 w 4994098"/>
                <a:gd name="connsiteY17" fmla="*/ 2781860 h 4990489"/>
                <a:gd name="connsiteX18" fmla="*/ 2782010 w 4994098"/>
                <a:gd name="connsiteY18" fmla="*/ 2805174 h 4990489"/>
                <a:gd name="connsiteX19" fmla="*/ 2782053 w 4994098"/>
                <a:gd name="connsiteY19" fmla="*/ 4649786 h 4990489"/>
                <a:gd name="connsiteX20" fmla="*/ 3316765 w 4994098"/>
                <a:gd name="connsiteY20" fmla="*/ 4649786 h 4990489"/>
                <a:gd name="connsiteX21" fmla="*/ 3316747 w 4994098"/>
                <a:gd name="connsiteY21" fmla="*/ 4990489 h 4990489"/>
                <a:gd name="connsiteX22" fmla="*/ 1673892 w 4994098"/>
                <a:gd name="connsiteY22" fmla="*/ 4990489 h 4990489"/>
                <a:gd name="connsiteX23" fmla="*/ 1658421 w 4994098"/>
                <a:gd name="connsiteY23" fmla="*/ 4649491 h 4990489"/>
                <a:gd name="connsiteX24" fmla="*/ 2185391 w 4994098"/>
                <a:gd name="connsiteY24" fmla="*/ 4664992 h 4990489"/>
                <a:gd name="connsiteX25" fmla="*/ 2200878 w 4994098"/>
                <a:gd name="connsiteY25" fmla="*/ 2766440 h 4990489"/>
                <a:gd name="connsiteX26" fmla="*/ 333284 w 4994098"/>
                <a:gd name="connsiteY26" fmla="*/ 2805191 h 4990489"/>
                <a:gd name="connsiteX27" fmla="*/ 322013 w 4994098"/>
                <a:gd name="connsiteY27" fmla="*/ 3301142 h 4990489"/>
                <a:gd name="connsiteX28" fmla="*/ 0 w 4994098"/>
                <a:gd name="connsiteY28" fmla="*/ 3309483 h 4990489"/>
                <a:gd name="connsiteX0" fmla="*/ 0 w 4994098"/>
                <a:gd name="connsiteY0" fmla="*/ 3309483 h 4990489"/>
                <a:gd name="connsiteX1" fmla="*/ 73 w 4994098"/>
                <a:gd name="connsiteY1" fmla="*/ 1681562 h 4990489"/>
                <a:gd name="connsiteX2" fmla="*/ 339100 w 4994098"/>
                <a:gd name="connsiteY2" fmla="*/ 1678899 h 4990489"/>
                <a:gd name="connsiteX3" fmla="*/ 340353 w 4994098"/>
                <a:gd name="connsiteY3" fmla="*/ 2208263 h 4990489"/>
                <a:gd name="connsiteX4" fmla="*/ 2208675 w 4994098"/>
                <a:gd name="connsiteY4" fmla="*/ 2208512 h 4990489"/>
                <a:gd name="connsiteX5" fmla="*/ 2208607 w 4994098"/>
                <a:gd name="connsiteY5" fmla="*/ 348706 h 4990489"/>
                <a:gd name="connsiteX6" fmla="*/ 1689396 w 4994098"/>
                <a:gd name="connsiteY6" fmla="*/ 348713 h 4990489"/>
                <a:gd name="connsiteX7" fmla="*/ 1669671 w 4994098"/>
                <a:gd name="connsiteY7" fmla="*/ 0 h 4990489"/>
                <a:gd name="connsiteX8" fmla="*/ 3324519 w 4994098"/>
                <a:gd name="connsiteY8" fmla="*/ 0 h 4990489"/>
                <a:gd name="connsiteX9" fmla="*/ 3308966 w 4994098"/>
                <a:gd name="connsiteY9" fmla="*/ 325433 h 4990489"/>
                <a:gd name="connsiteX10" fmla="*/ 2793136 w 4994098"/>
                <a:gd name="connsiteY10" fmla="*/ 332885 h 4990489"/>
                <a:gd name="connsiteX11" fmla="*/ 2792173 w 4994098"/>
                <a:gd name="connsiteY11" fmla="*/ 2204594 h 4990489"/>
                <a:gd name="connsiteX12" fmla="*/ 4665113 w 4994098"/>
                <a:gd name="connsiteY12" fmla="*/ 2208404 h 4990489"/>
                <a:gd name="connsiteX13" fmla="*/ 4660716 w 4994098"/>
                <a:gd name="connsiteY13" fmla="*/ 1685283 h 4990489"/>
                <a:gd name="connsiteX14" fmla="*/ 4990711 w 4994098"/>
                <a:gd name="connsiteY14" fmla="*/ 1684582 h 4990489"/>
                <a:gd name="connsiteX15" fmla="*/ 4994098 w 4994098"/>
                <a:gd name="connsiteY15" fmla="*/ 3326675 h 4990489"/>
                <a:gd name="connsiteX16" fmla="*/ 4649583 w 4994098"/>
                <a:gd name="connsiteY16" fmla="*/ 3301139 h 4990489"/>
                <a:gd name="connsiteX17" fmla="*/ 4657348 w 4994098"/>
                <a:gd name="connsiteY17" fmla="*/ 2781860 h 4990489"/>
                <a:gd name="connsiteX18" fmla="*/ 2782010 w 4994098"/>
                <a:gd name="connsiteY18" fmla="*/ 2805174 h 4990489"/>
                <a:gd name="connsiteX19" fmla="*/ 2782053 w 4994098"/>
                <a:gd name="connsiteY19" fmla="*/ 4649786 h 4990489"/>
                <a:gd name="connsiteX20" fmla="*/ 3316765 w 4994098"/>
                <a:gd name="connsiteY20" fmla="*/ 4649786 h 4990489"/>
                <a:gd name="connsiteX21" fmla="*/ 3316747 w 4994098"/>
                <a:gd name="connsiteY21" fmla="*/ 4990489 h 4990489"/>
                <a:gd name="connsiteX22" fmla="*/ 1673892 w 4994098"/>
                <a:gd name="connsiteY22" fmla="*/ 4990489 h 4990489"/>
                <a:gd name="connsiteX23" fmla="*/ 1658421 w 4994098"/>
                <a:gd name="connsiteY23" fmla="*/ 4649491 h 4990489"/>
                <a:gd name="connsiteX24" fmla="*/ 2185391 w 4994098"/>
                <a:gd name="connsiteY24" fmla="*/ 4664992 h 4990489"/>
                <a:gd name="connsiteX25" fmla="*/ 2200878 w 4994098"/>
                <a:gd name="connsiteY25" fmla="*/ 2766440 h 4990489"/>
                <a:gd name="connsiteX26" fmla="*/ 333284 w 4994098"/>
                <a:gd name="connsiteY26" fmla="*/ 2805191 h 4990489"/>
                <a:gd name="connsiteX27" fmla="*/ 322013 w 4994098"/>
                <a:gd name="connsiteY27" fmla="*/ 3301142 h 4990489"/>
                <a:gd name="connsiteX28" fmla="*/ 0 w 4994098"/>
                <a:gd name="connsiteY28" fmla="*/ 3309483 h 4990489"/>
                <a:gd name="connsiteX0" fmla="*/ 0 w 4999179"/>
                <a:gd name="connsiteY0" fmla="*/ 3309483 h 4990489"/>
                <a:gd name="connsiteX1" fmla="*/ 73 w 4999179"/>
                <a:gd name="connsiteY1" fmla="*/ 1681562 h 4990489"/>
                <a:gd name="connsiteX2" fmla="*/ 339100 w 4999179"/>
                <a:gd name="connsiteY2" fmla="*/ 1678899 h 4990489"/>
                <a:gd name="connsiteX3" fmla="*/ 340353 w 4999179"/>
                <a:gd name="connsiteY3" fmla="*/ 2208263 h 4990489"/>
                <a:gd name="connsiteX4" fmla="*/ 2208675 w 4999179"/>
                <a:gd name="connsiteY4" fmla="*/ 2208512 h 4990489"/>
                <a:gd name="connsiteX5" fmla="*/ 2208607 w 4999179"/>
                <a:gd name="connsiteY5" fmla="*/ 348706 h 4990489"/>
                <a:gd name="connsiteX6" fmla="*/ 1689396 w 4999179"/>
                <a:gd name="connsiteY6" fmla="*/ 348713 h 4990489"/>
                <a:gd name="connsiteX7" fmla="*/ 1669671 w 4999179"/>
                <a:gd name="connsiteY7" fmla="*/ 0 h 4990489"/>
                <a:gd name="connsiteX8" fmla="*/ 3324519 w 4999179"/>
                <a:gd name="connsiteY8" fmla="*/ 0 h 4990489"/>
                <a:gd name="connsiteX9" fmla="*/ 3308966 w 4999179"/>
                <a:gd name="connsiteY9" fmla="*/ 325433 h 4990489"/>
                <a:gd name="connsiteX10" fmla="*/ 2793136 w 4999179"/>
                <a:gd name="connsiteY10" fmla="*/ 332885 h 4990489"/>
                <a:gd name="connsiteX11" fmla="*/ 2792173 w 4999179"/>
                <a:gd name="connsiteY11" fmla="*/ 2204594 h 4990489"/>
                <a:gd name="connsiteX12" fmla="*/ 4665113 w 4999179"/>
                <a:gd name="connsiteY12" fmla="*/ 2208404 h 4990489"/>
                <a:gd name="connsiteX13" fmla="*/ 4660716 w 4999179"/>
                <a:gd name="connsiteY13" fmla="*/ 1685283 h 4990489"/>
                <a:gd name="connsiteX14" fmla="*/ 4999179 w 4999179"/>
                <a:gd name="connsiteY14" fmla="*/ 1684582 h 4990489"/>
                <a:gd name="connsiteX15" fmla="*/ 4994098 w 4999179"/>
                <a:gd name="connsiteY15" fmla="*/ 3326675 h 4990489"/>
                <a:gd name="connsiteX16" fmla="*/ 4649583 w 4999179"/>
                <a:gd name="connsiteY16" fmla="*/ 3301139 h 4990489"/>
                <a:gd name="connsiteX17" fmla="*/ 4657348 w 4999179"/>
                <a:gd name="connsiteY17" fmla="*/ 2781860 h 4990489"/>
                <a:gd name="connsiteX18" fmla="*/ 2782010 w 4999179"/>
                <a:gd name="connsiteY18" fmla="*/ 2805174 h 4990489"/>
                <a:gd name="connsiteX19" fmla="*/ 2782053 w 4999179"/>
                <a:gd name="connsiteY19" fmla="*/ 4649786 h 4990489"/>
                <a:gd name="connsiteX20" fmla="*/ 3316765 w 4999179"/>
                <a:gd name="connsiteY20" fmla="*/ 4649786 h 4990489"/>
                <a:gd name="connsiteX21" fmla="*/ 3316747 w 4999179"/>
                <a:gd name="connsiteY21" fmla="*/ 4990489 h 4990489"/>
                <a:gd name="connsiteX22" fmla="*/ 1673892 w 4999179"/>
                <a:gd name="connsiteY22" fmla="*/ 4990489 h 4990489"/>
                <a:gd name="connsiteX23" fmla="*/ 1658421 w 4999179"/>
                <a:gd name="connsiteY23" fmla="*/ 4649491 h 4990489"/>
                <a:gd name="connsiteX24" fmla="*/ 2185391 w 4999179"/>
                <a:gd name="connsiteY24" fmla="*/ 4664992 h 4990489"/>
                <a:gd name="connsiteX25" fmla="*/ 2200878 w 4999179"/>
                <a:gd name="connsiteY25" fmla="*/ 2766440 h 4990489"/>
                <a:gd name="connsiteX26" fmla="*/ 333284 w 4999179"/>
                <a:gd name="connsiteY26" fmla="*/ 2805191 h 4990489"/>
                <a:gd name="connsiteX27" fmla="*/ 322013 w 4999179"/>
                <a:gd name="connsiteY27" fmla="*/ 3301142 h 4990489"/>
                <a:gd name="connsiteX28" fmla="*/ 0 w 4999179"/>
                <a:gd name="connsiteY28" fmla="*/ 3309483 h 4990489"/>
                <a:gd name="connsiteX0" fmla="*/ 0 w 4999179"/>
                <a:gd name="connsiteY0" fmla="*/ 3309483 h 4990489"/>
                <a:gd name="connsiteX1" fmla="*/ 73 w 4999179"/>
                <a:gd name="connsiteY1" fmla="*/ 1681562 h 4990489"/>
                <a:gd name="connsiteX2" fmla="*/ 339100 w 4999179"/>
                <a:gd name="connsiteY2" fmla="*/ 1678899 h 4990489"/>
                <a:gd name="connsiteX3" fmla="*/ 340353 w 4999179"/>
                <a:gd name="connsiteY3" fmla="*/ 2208263 h 4990489"/>
                <a:gd name="connsiteX4" fmla="*/ 2208675 w 4999179"/>
                <a:gd name="connsiteY4" fmla="*/ 2208512 h 4990489"/>
                <a:gd name="connsiteX5" fmla="*/ 2208607 w 4999179"/>
                <a:gd name="connsiteY5" fmla="*/ 348706 h 4990489"/>
                <a:gd name="connsiteX6" fmla="*/ 1689396 w 4999179"/>
                <a:gd name="connsiteY6" fmla="*/ 348713 h 4990489"/>
                <a:gd name="connsiteX7" fmla="*/ 1669671 w 4999179"/>
                <a:gd name="connsiteY7" fmla="*/ 0 h 4990489"/>
                <a:gd name="connsiteX8" fmla="*/ 3324519 w 4999179"/>
                <a:gd name="connsiteY8" fmla="*/ 0 h 4990489"/>
                <a:gd name="connsiteX9" fmla="*/ 3308966 w 4999179"/>
                <a:gd name="connsiteY9" fmla="*/ 325433 h 4990489"/>
                <a:gd name="connsiteX10" fmla="*/ 2793136 w 4999179"/>
                <a:gd name="connsiteY10" fmla="*/ 332885 h 4990489"/>
                <a:gd name="connsiteX11" fmla="*/ 2792173 w 4999179"/>
                <a:gd name="connsiteY11" fmla="*/ 2204594 h 4990489"/>
                <a:gd name="connsiteX12" fmla="*/ 4665113 w 4999179"/>
                <a:gd name="connsiteY12" fmla="*/ 2208404 h 4990489"/>
                <a:gd name="connsiteX13" fmla="*/ 4660716 w 4999179"/>
                <a:gd name="connsiteY13" fmla="*/ 1685283 h 4990489"/>
                <a:gd name="connsiteX14" fmla="*/ 4999179 w 4999179"/>
                <a:gd name="connsiteY14" fmla="*/ 1684582 h 4990489"/>
                <a:gd name="connsiteX15" fmla="*/ 4994099 w 4999179"/>
                <a:gd name="connsiteY15" fmla="*/ 3313128 h 4990489"/>
                <a:gd name="connsiteX16" fmla="*/ 4649583 w 4999179"/>
                <a:gd name="connsiteY16" fmla="*/ 3301139 h 4990489"/>
                <a:gd name="connsiteX17" fmla="*/ 4657348 w 4999179"/>
                <a:gd name="connsiteY17" fmla="*/ 2781860 h 4990489"/>
                <a:gd name="connsiteX18" fmla="*/ 2782010 w 4999179"/>
                <a:gd name="connsiteY18" fmla="*/ 2805174 h 4990489"/>
                <a:gd name="connsiteX19" fmla="*/ 2782053 w 4999179"/>
                <a:gd name="connsiteY19" fmla="*/ 4649786 h 4990489"/>
                <a:gd name="connsiteX20" fmla="*/ 3316765 w 4999179"/>
                <a:gd name="connsiteY20" fmla="*/ 4649786 h 4990489"/>
                <a:gd name="connsiteX21" fmla="*/ 3316747 w 4999179"/>
                <a:gd name="connsiteY21" fmla="*/ 4990489 h 4990489"/>
                <a:gd name="connsiteX22" fmla="*/ 1673892 w 4999179"/>
                <a:gd name="connsiteY22" fmla="*/ 4990489 h 4990489"/>
                <a:gd name="connsiteX23" fmla="*/ 1658421 w 4999179"/>
                <a:gd name="connsiteY23" fmla="*/ 4649491 h 4990489"/>
                <a:gd name="connsiteX24" fmla="*/ 2185391 w 4999179"/>
                <a:gd name="connsiteY24" fmla="*/ 4664992 h 4990489"/>
                <a:gd name="connsiteX25" fmla="*/ 2200878 w 4999179"/>
                <a:gd name="connsiteY25" fmla="*/ 2766440 h 4990489"/>
                <a:gd name="connsiteX26" fmla="*/ 333284 w 4999179"/>
                <a:gd name="connsiteY26" fmla="*/ 2805191 h 4990489"/>
                <a:gd name="connsiteX27" fmla="*/ 322013 w 4999179"/>
                <a:gd name="connsiteY27" fmla="*/ 3301142 h 4990489"/>
                <a:gd name="connsiteX28" fmla="*/ 0 w 4999179"/>
                <a:gd name="connsiteY28" fmla="*/ 3309483 h 4990489"/>
                <a:gd name="connsiteX0" fmla="*/ 0 w 4999179"/>
                <a:gd name="connsiteY0" fmla="*/ 3309483 h 4990489"/>
                <a:gd name="connsiteX1" fmla="*/ 73 w 4999179"/>
                <a:gd name="connsiteY1" fmla="*/ 1681562 h 4990489"/>
                <a:gd name="connsiteX2" fmla="*/ 339100 w 4999179"/>
                <a:gd name="connsiteY2" fmla="*/ 1678899 h 4990489"/>
                <a:gd name="connsiteX3" fmla="*/ 340353 w 4999179"/>
                <a:gd name="connsiteY3" fmla="*/ 2208263 h 4990489"/>
                <a:gd name="connsiteX4" fmla="*/ 2208675 w 4999179"/>
                <a:gd name="connsiteY4" fmla="*/ 2208512 h 4990489"/>
                <a:gd name="connsiteX5" fmla="*/ 2208607 w 4999179"/>
                <a:gd name="connsiteY5" fmla="*/ 348706 h 4990489"/>
                <a:gd name="connsiteX6" fmla="*/ 1689396 w 4999179"/>
                <a:gd name="connsiteY6" fmla="*/ 348713 h 4990489"/>
                <a:gd name="connsiteX7" fmla="*/ 1669671 w 4999179"/>
                <a:gd name="connsiteY7" fmla="*/ 0 h 4990489"/>
                <a:gd name="connsiteX8" fmla="*/ 3324519 w 4999179"/>
                <a:gd name="connsiteY8" fmla="*/ 0 h 4990489"/>
                <a:gd name="connsiteX9" fmla="*/ 3308966 w 4999179"/>
                <a:gd name="connsiteY9" fmla="*/ 325433 h 4990489"/>
                <a:gd name="connsiteX10" fmla="*/ 2793136 w 4999179"/>
                <a:gd name="connsiteY10" fmla="*/ 332885 h 4990489"/>
                <a:gd name="connsiteX11" fmla="*/ 2792173 w 4999179"/>
                <a:gd name="connsiteY11" fmla="*/ 2204594 h 4990489"/>
                <a:gd name="connsiteX12" fmla="*/ 4665113 w 4999179"/>
                <a:gd name="connsiteY12" fmla="*/ 2208404 h 4990489"/>
                <a:gd name="connsiteX13" fmla="*/ 4660716 w 4999179"/>
                <a:gd name="connsiteY13" fmla="*/ 1685283 h 4990489"/>
                <a:gd name="connsiteX14" fmla="*/ 4999179 w 4999179"/>
                <a:gd name="connsiteY14" fmla="*/ 1684582 h 4990489"/>
                <a:gd name="connsiteX15" fmla="*/ 4994099 w 4999179"/>
                <a:gd name="connsiteY15" fmla="*/ 3313128 h 4990489"/>
                <a:gd name="connsiteX16" fmla="*/ 4663131 w 4999179"/>
                <a:gd name="connsiteY16" fmla="*/ 3316379 h 4990489"/>
                <a:gd name="connsiteX17" fmla="*/ 4657348 w 4999179"/>
                <a:gd name="connsiteY17" fmla="*/ 2781860 h 4990489"/>
                <a:gd name="connsiteX18" fmla="*/ 2782010 w 4999179"/>
                <a:gd name="connsiteY18" fmla="*/ 2805174 h 4990489"/>
                <a:gd name="connsiteX19" fmla="*/ 2782053 w 4999179"/>
                <a:gd name="connsiteY19" fmla="*/ 4649786 h 4990489"/>
                <a:gd name="connsiteX20" fmla="*/ 3316765 w 4999179"/>
                <a:gd name="connsiteY20" fmla="*/ 4649786 h 4990489"/>
                <a:gd name="connsiteX21" fmla="*/ 3316747 w 4999179"/>
                <a:gd name="connsiteY21" fmla="*/ 4990489 h 4990489"/>
                <a:gd name="connsiteX22" fmla="*/ 1673892 w 4999179"/>
                <a:gd name="connsiteY22" fmla="*/ 4990489 h 4990489"/>
                <a:gd name="connsiteX23" fmla="*/ 1658421 w 4999179"/>
                <a:gd name="connsiteY23" fmla="*/ 4649491 h 4990489"/>
                <a:gd name="connsiteX24" fmla="*/ 2185391 w 4999179"/>
                <a:gd name="connsiteY24" fmla="*/ 4664992 h 4990489"/>
                <a:gd name="connsiteX25" fmla="*/ 2200878 w 4999179"/>
                <a:gd name="connsiteY25" fmla="*/ 2766440 h 4990489"/>
                <a:gd name="connsiteX26" fmla="*/ 333284 w 4999179"/>
                <a:gd name="connsiteY26" fmla="*/ 2805191 h 4990489"/>
                <a:gd name="connsiteX27" fmla="*/ 322013 w 4999179"/>
                <a:gd name="connsiteY27" fmla="*/ 3301142 h 4990489"/>
                <a:gd name="connsiteX28" fmla="*/ 0 w 4999179"/>
                <a:gd name="connsiteY28" fmla="*/ 3309483 h 4990489"/>
                <a:gd name="connsiteX0" fmla="*/ 0 w 4999179"/>
                <a:gd name="connsiteY0" fmla="*/ 3309483 h 4990489"/>
                <a:gd name="connsiteX1" fmla="*/ 73 w 4999179"/>
                <a:gd name="connsiteY1" fmla="*/ 1681562 h 4990489"/>
                <a:gd name="connsiteX2" fmla="*/ 339100 w 4999179"/>
                <a:gd name="connsiteY2" fmla="*/ 1678899 h 4990489"/>
                <a:gd name="connsiteX3" fmla="*/ 340353 w 4999179"/>
                <a:gd name="connsiteY3" fmla="*/ 2208263 h 4990489"/>
                <a:gd name="connsiteX4" fmla="*/ 2208675 w 4999179"/>
                <a:gd name="connsiteY4" fmla="*/ 2208512 h 4990489"/>
                <a:gd name="connsiteX5" fmla="*/ 2208607 w 4999179"/>
                <a:gd name="connsiteY5" fmla="*/ 348706 h 4990489"/>
                <a:gd name="connsiteX6" fmla="*/ 1689396 w 4999179"/>
                <a:gd name="connsiteY6" fmla="*/ 348713 h 4990489"/>
                <a:gd name="connsiteX7" fmla="*/ 1669671 w 4999179"/>
                <a:gd name="connsiteY7" fmla="*/ 0 h 4990489"/>
                <a:gd name="connsiteX8" fmla="*/ 3324519 w 4999179"/>
                <a:gd name="connsiteY8" fmla="*/ 0 h 4990489"/>
                <a:gd name="connsiteX9" fmla="*/ 3308966 w 4999179"/>
                <a:gd name="connsiteY9" fmla="*/ 325433 h 4990489"/>
                <a:gd name="connsiteX10" fmla="*/ 2793136 w 4999179"/>
                <a:gd name="connsiteY10" fmla="*/ 332885 h 4990489"/>
                <a:gd name="connsiteX11" fmla="*/ 2792173 w 4999179"/>
                <a:gd name="connsiteY11" fmla="*/ 2204594 h 4990489"/>
                <a:gd name="connsiteX12" fmla="*/ 4665113 w 4999179"/>
                <a:gd name="connsiteY12" fmla="*/ 2208404 h 4990489"/>
                <a:gd name="connsiteX13" fmla="*/ 4660716 w 4999179"/>
                <a:gd name="connsiteY13" fmla="*/ 1685283 h 4990489"/>
                <a:gd name="connsiteX14" fmla="*/ 4999179 w 4999179"/>
                <a:gd name="connsiteY14" fmla="*/ 1684582 h 4990489"/>
                <a:gd name="connsiteX15" fmla="*/ 4994099 w 4999179"/>
                <a:gd name="connsiteY15" fmla="*/ 3313128 h 4990489"/>
                <a:gd name="connsiteX16" fmla="*/ 4663131 w 4999179"/>
                <a:gd name="connsiteY16" fmla="*/ 3316379 h 4990489"/>
                <a:gd name="connsiteX17" fmla="*/ 4657348 w 4999179"/>
                <a:gd name="connsiteY17" fmla="*/ 2781860 h 4990489"/>
                <a:gd name="connsiteX18" fmla="*/ 2782010 w 4999179"/>
                <a:gd name="connsiteY18" fmla="*/ 2805174 h 4990489"/>
                <a:gd name="connsiteX19" fmla="*/ 2782053 w 4999179"/>
                <a:gd name="connsiteY19" fmla="*/ 4649786 h 4990489"/>
                <a:gd name="connsiteX20" fmla="*/ 3316765 w 4999179"/>
                <a:gd name="connsiteY20" fmla="*/ 4649786 h 4990489"/>
                <a:gd name="connsiteX21" fmla="*/ 3316747 w 4999179"/>
                <a:gd name="connsiteY21" fmla="*/ 4990489 h 4990489"/>
                <a:gd name="connsiteX22" fmla="*/ 1673892 w 4999179"/>
                <a:gd name="connsiteY22" fmla="*/ 4990489 h 4990489"/>
                <a:gd name="connsiteX23" fmla="*/ 1658421 w 4999179"/>
                <a:gd name="connsiteY23" fmla="*/ 4649491 h 4990489"/>
                <a:gd name="connsiteX24" fmla="*/ 2185391 w 4999179"/>
                <a:gd name="connsiteY24" fmla="*/ 4664992 h 4990489"/>
                <a:gd name="connsiteX25" fmla="*/ 2200878 w 4999179"/>
                <a:gd name="connsiteY25" fmla="*/ 2766440 h 4990489"/>
                <a:gd name="connsiteX26" fmla="*/ 333284 w 4999179"/>
                <a:gd name="connsiteY26" fmla="*/ 2805191 h 4990489"/>
                <a:gd name="connsiteX27" fmla="*/ 322013 w 4999179"/>
                <a:gd name="connsiteY27" fmla="*/ 3301142 h 4990489"/>
                <a:gd name="connsiteX28" fmla="*/ 0 w 4999179"/>
                <a:gd name="connsiteY28" fmla="*/ 3309483 h 4990489"/>
                <a:gd name="connsiteX0" fmla="*/ 0 w 4999179"/>
                <a:gd name="connsiteY0" fmla="*/ 3309483 h 4990489"/>
                <a:gd name="connsiteX1" fmla="*/ 73 w 4999179"/>
                <a:gd name="connsiteY1" fmla="*/ 1681562 h 4990489"/>
                <a:gd name="connsiteX2" fmla="*/ 339100 w 4999179"/>
                <a:gd name="connsiteY2" fmla="*/ 1678899 h 4990489"/>
                <a:gd name="connsiteX3" fmla="*/ 340353 w 4999179"/>
                <a:gd name="connsiteY3" fmla="*/ 2208263 h 4990489"/>
                <a:gd name="connsiteX4" fmla="*/ 2208675 w 4999179"/>
                <a:gd name="connsiteY4" fmla="*/ 2208512 h 4990489"/>
                <a:gd name="connsiteX5" fmla="*/ 2208607 w 4999179"/>
                <a:gd name="connsiteY5" fmla="*/ 348706 h 4990489"/>
                <a:gd name="connsiteX6" fmla="*/ 1689396 w 4999179"/>
                <a:gd name="connsiteY6" fmla="*/ 348713 h 4990489"/>
                <a:gd name="connsiteX7" fmla="*/ 1669671 w 4999179"/>
                <a:gd name="connsiteY7" fmla="*/ 0 h 4990489"/>
                <a:gd name="connsiteX8" fmla="*/ 3324519 w 4999179"/>
                <a:gd name="connsiteY8" fmla="*/ 0 h 4990489"/>
                <a:gd name="connsiteX9" fmla="*/ 3308966 w 4999179"/>
                <a:gd name="connsiteY9" fmla="*/ 325433 h 4990489"/>
                <a:gd name="connsiteX10" fmla="*/ 2793136 w 4999179"/>
                <a:gd name="connsiteY10" fmla="*/ 332885 h 4990489"/>
                <a:gd name="connsiteX11" fmla="*/ 2787093 w 4999179"/>
                <a:gd name="connsiteY11" fmla="*/ 2209675 h 4990489"/>
                <a:gd name="connsiteX12" fmla="*/ 4665113 w 4999179"/>
                <a:gd name="connsiteY12" fmla="*/ 2208404 h 4990489"/>
                <a:gd name="connsiteX13" fmla="*/ 4660716 w 4999179"/>
                <a:gd name="connsiteY13" fmla="*/ 1685283 h 4990489"/>
                <a:gd name="connsiteX14" fmla="*/ 4999179 w 4999179"/>
                <a:gd name="connsiteY14" fmla="*/ 1684582 h 4990489"/>
                <a:gd name="connsiteX15" fmla="*/ 4994099 w 4999179"/>
                <a:gd name="connsiteY15" fmla="*/ 3313128 h 4990489"/>
                <a:gd name="connsiteX16" fmla="*/ 4663131 w 4999179"/>
                <a:gd name="connsiteY16" fmla="*/ 3316379 h 4990489"/>
                <a:gd name="connsiteX17" fmla="*/ 4657348 w 4999179"/>
                <a:gd name="connsiteY17" fmla="*/ 2781860 h 4990489"/>
                <a:gd name="connsiteX18" fmla="*/ 2782010 w 4999179"/>
                <a:gd name="connsiteY18" fmla="*/ 2805174 h 4990489"/>
                <a:gd name="connsiteX19" fmla="*/ 2782053 w 4999179"/>
                <a:gd name="connsiteY19" fmla="*/ 4649786 h 4990489"/>
                <a:gd name="connsiteX20" fmla="*/ 3316765 w 4999179"/>
                <a:gd name="connsiteY20" fmla="*/ 4649786 h 4990489"/>
                <a:gd name="connsiteX21" fmla="*/ 3316747 w 4999179"/>
                <a:gd name="connsiteY21" fmla="*/ 4990489 h 4990489"/>
                <a:gd name="connsiteX22" fmla="*/ 1673892 w 4999179"/>
                <a:gd name="connsiteY22" fmla="*/ 4990489 h 4990489"/>
                <a:gd name="connsiteX23" fmla="*/ 1658421 w 4999179"/>
                <a:gd name="connsiteY23" fmla="*/ 4649491 h 4990489"/>
                <a:gd name="connsiteX24" fmla="*/ 2185391 w 4999179"/>
                <a:gd name="connsiteY24" fmla="*/ 4664992 h 4990489"/>
                <a:gd name="connsiteX25" fmla="*/ 2200878 w 4999179"/>
                <a:gd name="connsiteY25" fmla="*/ 2766440 h 4990489"/>
                <a:gd name="connsiteX26" fmla="*/ 333284 w 4999179"/>
                <a:gd name="connsiteY26" fmla="*/ 2805191 h 4990489"/>
                <a:gd name="connsiteX27" fmla="*/ 322013 w 4999179"/>
                <a:gd name="connsiteY27" fmla="*/ 3301142 h 4990489"/>
                <a:gd name="connsiteX28" fmla="*/ 0 w 4999179"/>
                <a:gd name="connsiteY28" fmla="*/ 3309483 h 4990489"/>
                <a:gd name="connsiteX0" fmla="*/ 0 w 4999179"/>
                <a:gd name="connsiteY0" fmla="*/ 3312870 h 4993876"/>
                <a:gd name="connsiteX1" fmla="*/ 73 w 4999179"/>
                <a:gd name="connsiteY1" fmla="*/ 1684949 h 4993876"/>
                <a:gd name="connsiteX2" fmla="*/ 339100 w 4999179"/>
                <a:gd name="connsiteY2" fmla="*/ 1682286 h 4993876"/>
                <a:gd name="connsiteX3" fmla="*/ 340353 w 4999179"/>
                <a:gd name="connsiteY3" fmla="*/ 2211650 h 4993876"/>
                <a:gd name="connsiteX4" fmla="*/ 2208675 w 4999179"/>
                <a:gd name="connsiteY4" fmla="*/ 2211899 h 4993876"/>
                <a:gd name="connsiteX5" fmla="*/ 2208607 w 4999179"/>
                <a:gd name="connsiteY5" fmla="*/ 352093 h 4993876"/>
                <a:gd name="connsiteX6" fmla="*/ 1689396 w 4999179"/>
                <a:gd name="connsiteY6" fmla="*/ 352100 h 4993876"/>
                <a:gd name="connsiteX7" fmla="*/ 1683220 w 4999179"/>
                <a:gd name="connsiteY7" fmla="*/ 0 h 4993876"/>
                <a:gd name="connsiteX8" fmla="*/ 3324519 w 4999179"/>
                <a:gd name="connsiteY8" fmla="*/ 3387 h 4993876"/>
                <a:gd name="connsiteX9" fmla="*/ 3308966 w 4999179"/>
                <a:gd name="connsiteY9" fmla="*/ 328820 h 4993876"/>
                <a:gd name="connsiteX10" fmla="*/ 2793136 w 4999179"/>
                <a:gd name="connsiteY10" fmla="*/ 336272 h 4993876"/>
                <a:gd name="connsiteX11" fmla="*/ 2787093 w 4999179"/>
                <a:gd name="connsiteY11" fmla="*/ 2213062 h 4993876"/>
                <a:gd name="connsiteX12" fmla="*/ 4665113 w 4999179"/>
                <a:gd name="connsiteY12" fmla="*/ 2211791 h 4993876"/>
                <a:gd name="connsiteX13" fmla="*/ 4660716 w 4999179"/>
                <a:gd name="connsiteY13" fmla="*/ 1688670 h 4993876"/>
                <a:gd name="connsiteX14" fmla="*/ 4999179 w 4999179"/>
                <a:gd name="connsiteY14" fmla="*/ 1687969 h 4993876"/>
                <a:gd name="connsiteX15" fmla="*/ 4994099 w 4999179"/>
                <a:gd name="connsiteY15" fmla="*/ 3316515 h 4993876"/>
                <a:gd name="connsiteX16" fmla="*/ 4663131 w 4999179"/>
                <a:gd name="connsiteY16" fmla="*/ 3319766 h 4993876"/>
                <a:gd name="connsiteX17" fmla="*/ 4657348 w 4999179"/>
                <a:gd name="connsiteY17" fmla="*/ 2785247 h 4993876"/>
                <a:gd name="connsiteX18" fmla="*/ 2782010 w 4999179"/>
                <a:gd name="connsiteY18" fmla="*/ 2808561 h 4993876"/>
                <a:gd name="connsiteX19" fmla="*/ 2782053 w 4999179"/>
                <a:gd name="connsiteY19" fmla="*/ 4653173 h 4993876"/>
                <a:gd name="connsiteX20" fmla="*/ 3316765 w 4999179"/>
                <a:gd name="connsiteY20" fmla="*/ 4653173 h 4993876"/>
                <a:gd name="connsiteX21" fmla="*/ 3316747 w 4999179"/>
                <a:gd name="connsiteY21" fmla="*/ 4993876 h 4993876"/>
                <a:gd name="connsiteX22" fmla="*/ 1673892 w 4999179"/>
                <a:gd name="connsiteY22" fmla="*/ 4993876 h 4993876"/>
                <a:gd name="connsiteX23" fmla="*/ 1658421 w 4999179"/>
                <a:gd name="connsiteY23" fmla="*/ 4652878 h 4993876"/>
                <a:gd name="connsiteX24" fmla="*/ 2185391 w 4999179"/>
                <a:gd name="connsiteY24" fmla="*/ 4668379 h 4993876"/>
                <a:gd name="connsiteX25" fmla="*/ 2200878 w 4999179"/>
                <a:gd name="connsiteY25" fmla="*/ 2769827 h 4993876"/>
                <a:gd name="connsiteX26" fmla="*/ 333284 w 4999179"/>
                <a:gd name="connsiteY26" fmla="*/ 2808578 h 4993876"/>
                <a:gd name="connsiteX27" fmla="*/ 322013 w 4999179"/>
                <a:gd name="connsiteY27" fmla="*/ 3304529 h 4993876"/>
                <a:gd name="connsiteX28" fmla="*/ 0 w 4999179"/>
                <a:gd name="connsiteY28" fmla="*/ 3312870 h 4993876"/>
                <a:gd name="connsiteX0" fmla="*/ 0 w 4999179"/>
                <a:gd name="connsiteY0" fmla="*/ 3312870 h 4993876"/>
                <a:gd name="connsiteX1" fmla="*/ 73 w 4999179"/>
                <a:gd name="connsiteY1" fmla="*/ 1684949 h 4993876"/>
                <a:gd name="connsiteX2" fmla="*/ 339100 w 4999179"/>
                <a:gd name="connsiteY2" fmla="*/ 1682286 h 4993876"/>
                <a:gd name="connsiteX3" fmla="*/ 340353 w 4999179"/>
                <a:gd name="connsiteY3" fmla="*/ 2211650 h 4993876"/>
                <a:gd name="connsiteX4" fmla="*/ 2208675 w 4999179"/>
                <a:gd name="connsiteY4" fmla="*/ 2211899 h 4993876"/>
                <a:gd name="connsiteX5" fmla="*/ 2208607 w 4999179"/>
                <a:gd name="connsiteY5" fmla="*/ 352093 h 4993876"/>
                <a:gd name="connsiteX6" fmla="*/ 1682622 w 4999179"/>
                <a:gd name="connsiteY6" fmla="*/ 333472 h 4993876"/>
                <a:gd name="connsiteX7" fmla="*/ 1683220 w 4999179"/>
                <a:gd name="connsiteY7" fmla="*/ 0 h 4993876"/>
                <a:gd name="connsiteX8" fmla="*/ 3324519 w 4999179"/>
                <a:gd name="connsiteY8" fmla="*/ 3387 h 4993876"/>
                <a:gd name="connsiteX9" fmla="*/ 3308966 w 4999179"/>
                <a:gd name="connsiteY9" fmla="*/ 328820 h 4993876"/>
                <a:gd name="connsiteX10" fmla="*/ 2793136 w 4999179"/>
                <a:gd name="connsiteY10" fmla="*/ 336272 h 4993876"/>
                <a:gd name="connsiteX11" fmla="*/ 2787093 w 4999179"/>
                <a:gd name="connsiteY11" fmla="*/ 2213062 h 4993876"/>
                <a:gd name="connsiteX12" fmla="*/ 4665113 w 4999179"/>
                <a:gd name="connsiteY12" fmla="*/ 2211791 h 4993876"/>
                <a:gd name="connsiteX13" fmla="*/ 4660716 w 4999179"/>
                <a:gd name="connsiteY13" fmla="*/ 1688670 h 4993876"/>
                <a:gd name="connsiteX14" fmla="*/ 4999179 w 4999179"/>
                <a:gd name="connsiteY14" fmla="*/ 1687969 h 4993876"/>
                <a:gd name="connsiteX15" fmla="*/ 4994099 w 4999179"/>
                <a:gd name="connsiteY15" fmla="*/ 3316515 h 4993876"/>
                <a:gd name="connsiteX16" fmla="*/ 4663131 w 4999179"/>
                <a:gd name="connsiteY16" fmla="*/ 3319766 h 4993876"/>
                <a:gd name="connsiteX17" fmla="*/ 4657348 w 4999179"/>
                <a:gd name="connsiteY17" fmla="*/ 2785247 h 4993876"/>
                <a:gd name="connsiteX18" fmla="*/ 2782010 w 4999179"/>
                <a:gd name="connsiteY18" fmla="*/ 2808561 h 4993876"/>
                <a:gd name="connsiteX19" fmla="*/ 2782053 w 4999179"/>
                <a:gd name="connsiteY19" fmla="*/ 4653173 h 4993876"/>
                <a:gd name="connsiteX20" fmla="*/ 3316765 w 4999179"/>
                <a:gd name="connsiteY20" fmla="*/ 4653173 h 4993876"/>
                <a:gd name="connsiteX21" fmla="*/ 3316747 w 4999179"/>
                <a:gd name="connsiteY21" fmla="*/ 4993876 h 4993876"/>
                <a:gd name="connsiteX22" fmla="*/ 1673892 w 4999179"/>
                <a:gd name="connsiteY22" fmla="*/ 4993876 h 4993876"/>
                <a:gd name="connsiteX23" fmla="*/ 1658421 w 4999179"/>
                <a:gd name="connsiteY23" fmla="*/ 4652878 h 4993876"/>
                <a:gd name="connsiteX24" fmla="*/ 2185391 w 4999179"/>
                <a:gd name="connsiteY24" fmla="*/ 4668379 h 4993876"/>
                <a:gd name="connsiteX25" fmla="*/ 2200878 w 4999179"/>
                <a:gd name="connsiteY25" fmla="*/ 2769827 h 4993876"/>
                <a:gd name="connsiteX26" fmla="*/ 333284 w 4999179"/>
                <a:gd name="connsiteY26" fmla="*/ 2808578 h 4993876"/>
                <a:gd name="connsiteX27" fmla="*/ 322013 w 4999179"/>
                <a:gd name="connsiteY27" fmla="*/ 3304529 h 4993876"/>
                <a:gd name="connsiteX28" fmla="*/ 0 w 4999179"/>
                <a:gd name="connsiteY28" fmla="*/ 3312870 h 4993876"/>
                <a:gd name="connsiteX0" fmla="*/ 0 w 4999179"/>
                <a:gd name="connsiteY0" fmla="*/ 3312870 h 4993876"/>
                <a:gd name="connsiteX1" fmla="*/ 73 w 4999179"/>
                <a:gd name="connsiteY1" fmla="*/ 1684949 h 4993876"/>
                <a:gd name="connsiteX2" fmla="*/ 339100 w 4999179"/>
                <a:gd name="connsiteY2" fmla="*/ 1682286 h 4993876"/>
                <a:gd name="connsiteX3" fmla="*/ 340353 w 4999179"/>
                <a:gd name="connsiteY3" fmla="*/ 2211650 h 4993876"/>
                <a:gd name="connsiteX4" fmla="*/ 2208675 w 4999179"/>
                <a:gd name="connsiteY4" fmla="*/ 2211899 h 4993876"/>
                <a:gd name="connsiteX5" fmla="*/ 2213687 w 4999179"/>
                <a:gd name="connsiteY5" fmla="*/ 340239 h 4993876"/>
                <a:gd name="connsiteX6" fmla="*/ 1682622 w 4999179"/>
                <a:gd name="connsiteY6" fmla="*/ 333472 h 4993876"/>
                <a:gd name="connsiteX7" fmla="*/ 1683220 w 4999179"/>
                <a:gd name="connsiteY7" fmla="*/ 0 h 4993876"/>
                <a:gd name="connsiteX8" fmla="*/ 3324519 w 4999179"/>
                <a:gd name="connsiteY8" fmla="*/ 3387 h 4993876"/>
                <a:gd name="connsiteX9" fmla="*/ 3308966 w 4999179"/>
                <a:gd name="connsiteY9" fmla="*/ 328820 h 4993876"/>
                <a:gd name="connsiteX10" fmla="*/ 2793136 w 4999179"/>
                <a:gd name="connsiteY10" fmla="*/ 336272 h 4993876"/>
                <a:gd name="connsiteX11" fmla="*/ 2787093 w 4999179"/>
                <a:gd name="connsiteY11" fmla="*/ 2213062 h 4993876"/>
                <a:gd name="connsiteX12" fmla="*/ 4665113 w 4999179"/>
                <a:gd name="connsiteY12" fmla="*/ 2211791 h 4993876"/>
                <a:gd name="connsiteX13" fmla="*/ 4660716 w 4999179"/>
                <a:gd name="connsiteY13" fmla="*/ 1688670 h 4993876"/>
                <a:gd name="connsiteX14" fmla="*/ 4999179 w 4999179"/>
                <a:gd name="connsiteY14" fmla="*/ 1687969 h 4993876"/>
                <a:gd name="connsiteX15" fmla="*/ 4994099 w 4999179"/>
                <a:gd name="connsiteY15" fmla="*/ 3316515 h 4993876"/>
                <a:gd name="connsiteX16" fmla="*/ 4663131 w 4999179"/>
                <a:gd name="connsiteY16" fmla="*/ 3319766 h 4993876"/>
                <a:gd name="connsiteX17" fmla="*/ 4657348 w 4999179"/>
                <a:gd name="connsiteY17" fmla="*/ 2785247 h 4993876"/>
                <a:gd name="connsiteX18" fmla="*/ 2782010 w 4999179"/>
                <a:gd name="connsiteY18" fmla="*/ 2808561 h 4993876"/>
                <a:gd name="connsiteX19" fmla="*/ 2782053 w 4999179"/>
                <a:gd name="connsiteY19" fmla="*/ 4653173 h 4993876"/>
                <a:gd name="connsiteX20" fmla="*/ 3316765 w 4999179"/>
                <a:gd name="connsiteY20" fmla="*/ 4653173 h 4993876"/>
                <a:gd name="connsiteX21" fmla="*/ 3316747 w 4999179"/>
                <a:gd name="connsiteY21" fmla="*/ 4993876 h 4993876"/>
                <a:gd name="connsiteX22" fmla="*/ 1673892 w 4999179"/>
                <a:gd name="connsiteY22" fmla="*/ 4993876 h 4993876"/>
                <a:gd name="connsiteX23" fmla="*/ 1658421 w 4999179"/>
                <a:gd name="connsiteY23" fmla="*/ 4652878 h 4993876"/>
                <a:gd name="connsiteX24" fmla="*/ 2185391 w 4999179"/>
                <a:gd name="connsiteY24" fmla="*/ 4668379 h 4993876"/>
                <a:gd name="connsiteX25" fmla="*/ 2200878 w 4999179"/>
                <a:gd name="connsiteY25" fmla="*/ 2769827 h 4993876"/>
                <a:gd name="connsiteX26" fmla="*/ 333284 w 4999179"/>
                <a:gd name="connsiteY26" fmla="*/ 2808578 h 4993876"/>
                <a:gd name="connsiteX27" fmla="*/ 322013 w 4999179"/>
                <a:gd name="connsiteY27" fmla="*/ 3304529 h 4993876"/>
                <a:gd name="connsiteX28" fmla="*/ 0 w 4999179"/>
                <a:gd name="connsiteY28" fmla="*/ 3312870 h 4993876"/>
                <a:gd name="connsiteX0" fmla="*/ 0 w 4999179"/>
                <a:gd name="connsiteY0" fmla="*/ 3312870 h 4993876"/>
                <a:gd name="connsiteX1" fmla="*/ 73 w 4999179"/>
                <a:gd name="connsiteY1" fmla="*/ 1684949 h 4993876"/>
                <a:gd name="connsiteX2" fmla="*/ 339100 w 4999179"/>
                <a:gd name="connsiteY2" fmla="*/ 1682286 h 4993876"/>
                <a:gd name="connsiteX3" fmla="*/ 340353 w 4999179"/>
                <a:gd name="connsiteY3" fmla="*/ 2211650 h 4993876"/>
                <a:gd name="connsiteX4" fmla="*/ 2208675 w 4999179"/>
                <a:gd name="connsiteY4" fmla="*/ 2211899 h 4993876"/>
                <a:gd name="connsiteX5" fmla="*/ 2213687 w 4999179"/>
                <a:gd name="connsiteY5" fmla="*/ 340239 h 4993876"/>
                <a:gd name="connsiteX6" fmla="*/ 1677542 w 4999179"/>
                <a:gd name="connsiteY6" fmla="*/ 336859 h 4993876"/>
                <a:gd name="connsiteX7" fmla="*/ 1683220 w 4999179"/>
                <a:gd name="connsiteY7" fmla="*/ 0 h 4993876"/>
                <a:gd name="connsiteX8" fmla="*/ 3324519 w 4999179"/>
                <a:gd name="connsiteY8" fmla="*/ 3387 h 4993876"/>
                <a:gd name="connsiteX9" fmla="*/ 3308966 w 4999179"/>
                <a:gd name="connsiteY9" fmla="*/ 328820 h 4993876"/>
                <a:gd name="connsiteX10" fmla="*/ 2793136 w 4999179"/>
                <a:gd name="connsiteY10" fmla="*/ 336272 h 4993876"/>
                <a:gd name="connsiteX11" fmla="*/ 2787093 w 4999179"/>
                <a:gd name="connsiteY11" fmla="*/ 2213062 h 4993876"/>
                <a:gd name="connsiteX12" fmla="*/ 4665113 w 4999179"/>
                <a:gd name="connsiteY12" fmla="*/ 2211791 h 4993876"/>
                <a:gd name="connsiteX13" fmla="*/ 4660716 w 4999179"/>
                <a:gd name="connsiteY13" fmla="*/ 1688670 h 4993876"/>
                <a:gd name="connsiteX14" fmla="*/ 4999179 w 4999179"/>
                <a:gd name="connsiteY14" fmla="*/ 1687969 h 4993876"/>
                <a:gd name="connsiteX15" fmla="*/ 4994099 w 4999179"/>
                <a:gd name="connsiteY15" fmla="*/ 3316515 h 4993876"/>
                <a:gd name="connsiteX16" fmla="*/ 4663131 w 4999179"/>
                <a:gd name="connsiteY16" fmla="*/ 3319766 h 4993876"/>
                <a:gd name="connsiteX17" fmla="*/ 4657348 w 4999179"/>
                <a:gd name="connsiteY17" fmla="*/ 2785247 h 4993876"/>
                <a:gd name="connsiteX18" fmla="*/ 2782010 w 4999179"/>
                <a:gd name="connsiteY18" fmla="*/ 2808561 h 4993876"/>
                <a:gd name="connsiteX19" fmla="*/ 2782053 w 4999179"/>
                <a:gd name="connsiteY19" fmla="*/ 4653173 h 4993876"/>
                <a:gd name="connsiteX20" fmla="*/ 3316765 w 4999179"/>
                <a:gd name="connsiteY20" fmla="*/ 4653173 h 4993876"/>
                <a:gd name="connsiteX21" fmla="*/ 3316747 w 4999179"/>
                <a:gd name="connsiteY21" fmla="*/ 4993876 h 4993876"/>
                <a:gd name="connsiteX22" fmla="*/ 1673892 w 4999179"/>
                <a:gd name="connsiteY22" fmla="*/ 4993876 h 4993876"/>
                <a:gd name="connsiteX23" fmla="*/ 1658421 w 4999179"/>
                <a:gd name="connsiteY23" fmla="*/ 4652878 h 4993876"/>
                <a:gd name="connsiteX24" fmla="*/ 2185391 w 4999179"/>
                <a:gd name="connsiteY24" fmla="*/ 4668379 h 4993876"/>
                <a:gd name="connsiteX25" fmla="*/ 2200878 w 4999179"/>
                <a:gd name="connsiteY25" fmla="*/ 2769827 h 4993876"/>
                <a:gd name="connsiteX26" fmla="*/ 333284 w 4999179"/>
                <a:gd name="connsiteY26" fmla="*/ 2808578 h 4993876"/>
                <a:gd name="connsiteX27" fmla="*/ 322013 w 4999179"/>
                <a:gd name="connsiteY27" fmla="*/ 3304529 h 4993876"/>
                <a:gd name="connsiteX28" fmla="*/ 0 w 4999179"/>
                <a:gd name="connsiteY28" fmla="*/ 3312870 h 4993876"/>
                <a:gd name="connsiteX0" fmla="*/ 0 w 4999179"/>
                <a:gd name="connsiteY0" fmla="*/ 3312870 h 4993876"/>
                <a:gd name="connsiteX1" fmla="*/ 73 w 4999179"/>
                <a:gd name="connsiteY1" fmla="*/ 1684949 h 4993876"/>
                <a:gd name="connsiteX2" fmla="*/ 339100 w 4999179"/>
                <a:gd name="connsiteY2" fmla="*/ 1682286 h 4993876"/>
                <a:gd name="connsiteX3" fmla="*/ 340353 w 4999179"/>
                <a:gd name="connsiteY3" fmla="*/ 2211650 h 4993876"/>
                <a:gd name="connsiteX4" fmla="*/ 2208675 w 4999179"/>
                <a:gd name="connsiteY4" fmla="*/ 2211899 h 4993876"/>
                <a:gd name="connsiteX5" fmla="*/ 2213687 w 4999179"/>
                <a:gd name="connsiteY5" fmla="*/ 340239 h 4993876"/>
                <a:gd name="connsiteX6" fmla="*/ 1677542 w 4999179"/>
                <a:gd name="connsiteY6" fmla="*/ 336859 h 4993876"/>
                <a:gd name="connsiteX7" fmla="*/ 1683220 w 4999179"/>
                <a:gd name="connsiteY7" fmla="*/ 0 h 4993876"/>
                <a:gd name="connsiteX8" fmla="*/ 3324519 w 4999179"/>
                <a:gd name="connsiteY8" fmla="*/ 3387 h 4993876"/>
                <a:gd name="connsiteX9" fmla="*/ 3308966 w 4999179"/>
                <a:gd name="connsiteY9" fmla="*/ 328820 h 4993876"/>
                <a:gd name="connsiteX10" fmla="*/ 2793136 w 4999179"/>
                <a:gd name="connsiteY10" fmla="*/ 336272 h 4993876"/>
                <a:gd name="connsiteX11" fmla="*/ 2787093 w 4999179"/>
                <a:gd name="connsiteY11" fmla="*/ 2213062 h 4993876"/>
                <a:gd name="connsiteX12" fmla="*/ 4665113 w 4999179"/>
                <a:gd name="connsiteY12" fmla="*/ 2211791 h 4993876"/>
                <a:gd name="connsiteX13" fmla="*/ 4660716 w 4999179"/>
                <a:gd name="connsiteY13" fmla="*/ 1688670 h 4993876"/>
                <a:gd name="connsiteX14" fmla="*/ 4999179 w 4999179"/>
                <a:gd name="connsiteY14" fmla="*/ 1687969 h 4993876"/>
                <a:gd name="connsiteX15" fmla="*/ 4994099 w 4999179"/>
                <a:gd name="connsiteY15" fmla="*/ 3316515 h 4993876"/>
                <a:gd name="connsiteX16" fmla="*/ 4663131 w 4999179"/>
                <a:gd name="connsiteY16" fmla="*/ 3319766 h 4993876"/>
                <a:gd name="connsiteX17" fmla="*/ 4657348 w 4999179"/>
                <a:gd name="connsiteY17" fmla="*/ 2785247 h 4993876"/>
                <a:gd name="connsiteX18" fmla="*/ 2782010 w 4999179"/>
                <a:gd name="connsiteY18" fmla="*/ 2808561 h 4993876"/>
                <a:gd name="connsiteX19" fmla="*/ 2782053 w 4999179"/>
                <a:gd name="connsiteY19" fmla="*/ 4653173 h 4993876"/>
                <a:gd name="connsiteX20" fmla="*/ 3316765 w 4999179"/>
                <a:gd name="connsiteY20" fmla="*/ 4653173 h 4993876"/>
                <a:gd name="connsiteX21" fmla="*/ 3316747 w 4999179"/>
                <a:gd name="connsiteY21" fmla="*/ 4993876 h 4993876"/>
                <a:gd name="connsiteX22" fmla="*/ 1673892 w 4999179"/>
                <a:gd name="connsiteY22" fmla="*/ 4993876 h 4993876"/>
                <a:gd name="connsiteX23" fmla="*/ 1658421 w 4999179"/>
                <a:gd name="connsiteY23" fmla="*/ 4652878 h 4993876"/>
                <a:gd name="connsiteX24" fmla="*/ 2185391 w 4999179"/>
                <a:gd name="connsiteY24" fmla="*/ 4668379 h 4993876"/>
                <a:gd name="connsiteX25" fmla="*/ 2200878 w 4999179"/>
                <a:gd name="connsiteY25" fmla="*/ 2769827 h 4993876"/>
                <a:gd name="connsiteX26" fmla="*/ 333284 w 4999179"/>
                <a:gd name="connsiteY26" fmla="*/ 2808578 h 4993876"/>
                <a:gd name="connsiteX27" fmla="*/ 322013 w 4999179"/>
                <a:gd name="connsiteY27" fmla="*/ 3304529 h 4993876"/>
                <a:gd name="connsiteX28" fmla="*/ 0 w 4999179"/>
                <a:gd name="connsiteY28" fmla="*/ 3312870 h 4993876"/>
                <a:gd name="connsiteX0" fmla="*/ 0 w 4999179"/>
                <a:gd name="connsiteY0" fmla="*/ 3312870 h 4993876"/>
                <a:gd name="connsiteX1" fmla="*/ 73 w 4999179"/>
                <a:gd name="connsiteY1" fmla="*/ 1684949 h 4993876"/>
                <a:gd name="connsiteX2" fmla="*/ 339100 w 4999179"/>
                <a:gd name="connsiteY2" fmla="*/ 1682286 h 4993876"/>
                <a:gd name="connsiteX3" fmla="*/ 340353 w 4999179"/>
                <a:gd name="connsiteY3" fmla="*/ 2211650 h 4993876"/>
                <a:gd name="connsiteX4" fmla="*/ 2208675 w 4999179"/>
                <a:gd name="connsiteY4" fmla="*/ 2211899 h 4993876"/>
                <a:gd name="connsiteX5" fmla="*/ 2213687 w 4999179"/>
                <a:gd name="connsiteY5" fmla="*/ 340239 h 4993876"/>
                <a:gd name="connsiteX6" fmla="*/ 1680928 w 4999179"/>
                <a:gd name="connsiteY6" fmla="*/ 338552 h 4993876"/>
                <a:gd name="connsiteX7" fmla="*/ 1683220 w 4999179"/>
                <a:gd name="connsiteY7" fmla="*/ 0 h 4993876"/>
                <a:gd name="connsiteX8" fmla="*/ 3324519 w 4999179"/>
                <a:gd name="connsiteY8" fmla="*/ 3387 h 4993876"/>
                <a:gd name="connsiteX9" fmla="*/ 3308966 w 4999179"/>
                <a:gd name="connsiteY9" fmla="*/ 328820 h 4993876"/>
                <a:gd name="connsiteX10" fmla="*/ 2793136 w 4999179"/>
                <a:gd name="connsiteY10" fmla="*/ 336272 h 4993876"/>
                <a:gd name="connsiteX11" fmla="*/ 2787093 w 4999179"/>
                <a:gd name="connsiteY11" fmla="*/ 2213062 h 4993876"/>
                <a:gd name="connsiteX12" fmla="*/ 4665113 w 4999179"/>
                <a:gd name="connsiteY12" fmla="*/ 2211791 h 4993876"/>
                <a:gd name="connsiteX13" fmla="*/ 4660716 w 4999179"/>
                <a:gd name="connsiteY13" fmla="*/ 1688670 h 4993876"/>
                <a:gd name="connsiteX14" fmla="*/ 4999179 w 4999179"/>
                <a:gd name="connsiteY14" fmla="*/ 1687969 h 4993876"/>
                <a:gd name="connsiteX15" fmla="*/ 4994099 w 4999179"/>
                <a:gd name="connsiteY15" fmla="*/ 3316515 h 4993876"/>
                <a:gd name="connsiteX16" fmla="*/ 4663131 w 4999179"/>
                <a:gd name="connsiteY16" fmla="*/ 3319766 h 4993876"/>
                <a:gd name="connsiteX17" fmla="*/ 4657348 w 4999179"/>
                <a:gd name="connsiteY17" fmla="*/ 2785247 h 4993876"/>
                <a:gd name="connsiteX18" fmla="*/ 2782010 w 4999179"/>
                <a:gd name="connsiteY18" fmla="*/ 2808561 h 4993876"/>
                <a:gd name="connsiteX19" fmla="*/ 2782053 w 4999179"/>
                <a:gd name="connsiteY19" fmla="*/ 4653173 h 4993876"/>
                <a:gd name="connsiteX20" fmla="*/ 3316765 w 4999179"/>
                <a:gd name="connsiteY20" fmla="*/ 4653173 h 4993876"/>
                <a:gd name="connsiteX21" fmla="*/ 3316747 w 4999179"/>
                <a:gd name="connsiteY21" fmla="*/ 4993876 h 4993876"/>
                <a:gd name="connsiteX22" fmla="*/ 1673892 w 4999179"/>
                <a:gd name="connsiteY22" fmla="*/ 4993876 h 4993876"/>
                <a:gd name="connsiteX23" fmla="*/ 1658421 w 4999179"/>
                <a:gd name="connsiteY23" fmla="*/ 4652878 h 4993876"/>
                <a:gd name="connsiteX24" fmla="*/ 2185391 w 4999179"/>
                <a:gd name="connsiteY24" fmla="*/ 4668379 h 4993876"/>
                <a:gd name="connsiteX25" fmla="*/ 2200878 w 4999179"/>
                <a:gd name="connsiteY25" fmla="*/ 2769827 h 4993876"/>
                <a:gd name="connsiteX26" fmla="*/ 333284 w 4999179"/>
                <a:gd name="connsiteY26" fmla="*/ 2808578 h 4993876"/>
                <a:gd name="connsiteX27" fmla="*/ 322013 w 4999179"/>
                <a:gd name="connsiteY27" fmla="*/ 3304529 h 4993876"/>
                <a:gd name="connsiteX28" fmla="*/ 0 w 4999179"/>
                <a:gd name="connsiteY28" fmla="*/ 3312870 h 4993876"/>
                <a:gd name="connsiteX0" fmla="*/ 0 w 4999179"/>
                <a:gd name="connsiteY0" fmla="*/ 3312870 h 4993876"/>
                <a:gd name="connsiteX1" fmla="*/ 73 w 4999179"/>
                <a:gd name="connsiteY1" fmla="*/ 1684949 h 4993876"/>
                <a:gd name="connsiteX2" fmla="*/ 339100 w 4999179"/>
                <a:gd name="connsiteY2" fmla="*/ 1682286 h 4993876"/>
                <a:gd name="connsiteX3" fmla="*/ 340353 w 4999179"/>
                <a:gd name="connsiteY3" fmla="*/ 2211650 h 4993876"/>
                <a:gd name="connsiteX4" fmla="*/ 2208675 w 4999179"/>
                <a:gd name="connsiteY4" fmla="*/ 2211899 h 4993876"/>
                <a:gd name="connsiteX5" fmla="*/ 2213687 w 4999179"/>
                <a:gd name="connsiteY5" fmla="*/ 340239 h 4993876"/>
                <a:gd name="connsiteX6" fmla="*/ 1680928 w 4999179"/>
                <a:gd name="connsiteY6" fmla="*/ 338552 h 4993876"/>
                <a:gd name="connsiteX7" fmla="*/ 1683220 w 4999179"/>
                <a:gd name="connsiteY7" fmla="*/ 0 h 4993876"/>
                <a:gd name="connsiteX8" fmla="*/ 3324519 w 4999179"/>
                <a:gd name="connsiteY8" fmla="*/ 3387 h 4993876"/>
                <a:gd name="connsiteX9" fmla="*/ 3315739 w 4999179"/>
                <a:gd name="connsiteY9" fmla="*/ 337287 h 4993876"/>
                <a:gd name="connsiteX10" fmla="*/ 2793136 w 4999179"/>
                <a:gd name="connsiteY10" fmla="*/ 336272 h 4993876"/>
                <a:gd name="connsiteX11" fmla="*/ 2787093 w 4999179"/>
                <a:gd name="connsiteY11" fmla="*/ 2213062 h 4993876"/>
                <a:gd name="connsiteX12" fmla="*/ 4665113 w 4999179"/>
                <a:gd name="connsiteY12" fmla="*/ 2211791 h 4993876"/>
                <a:gd name="connsiteX13" fmla="*/ 4660716 w 4999179"/>
                <a:gd name="connsiteY13" fmla="*/ 1688670 h 4993876"/>
                <a:gd name="connsiteX14" fmla="*/ 4999179 w 4999179"/>
                <a:gd name="connsiteY14" fmla="*/ 1687969 h 4993876"/>
                <a:gd name="connsiteX15" fmla="*/ 4994099 w 4999179"/>
                <a:gd name="connsiteY15" fmla="*/ 3316515 h 4993876"/>
                <a:gd name="connsiteX16" fmla="*/ 4663131 w 4999179"/>
                <a:gd name="connsiteY16" fmla="*/ 3319766 h 4993876"/>
                <a:gd name="connsiteX17" fmla="*/ 4657348 w 4999179"/>
                <a:gd name="connsiteY17" fmla="*/ 2785247 h 4993876"/>
                <a:gd name="connsiteX18" fmla="*/ 2782010 w 4999179"/>
                <a:gd name="connsiteY18" fmla="*/ 2808561 h 4993876"/>
                <a:gd name="connsiteX19" fmla="*/ 2782053 w 4999179"/>
                <a:gd name="connsiteY19" fmla="*/ 4653173 h 4993876"/>
                <a:gd name="connsiteX20" fmla="*/ 3316765 w 4999179"/>
                <a:gd name="connsiteY20" fmla="*/ 4653173 h 4993876"/>
                <a:gd name="connsiteX21" fmla="*/ 3316747 w 4999179"/>
                <a:gd name="connsiteY21" fmla="*/ 4993876 h 4993876"/>
                <a:gd name="connsiteX22" fmla="*/ 1673892 w 4999179"/>
                <a:gd name="connsiteY22" fmla="*/ 4993876 h 4993876"/>
                <a:gd name="connsiteX23" fmla="*/ 1658421 w 4999179"/>
                <a:gd name="connsiteY23" fmla="*/ 4652878 h 4993876"/>
                <a:gd name="connsiteX24" fmla="*/ 2185391 w 4999179"/>
                <a:gd name="connsiteY24" fmla="*/ 4668379 h 4993876"/>
                <a:gd name="connsiteX25" fmla="*/ 2200878 w 4999179"/>
                <a:gd name="connsiteY25" fmla="*/ 2769827 h 4993876"/>
                <a:gd name="connsiteX26" fmla="*/ 333284 w 4999179"/>
                <a:gd name="connsiteY26" fmla="*/ 2808578 h 4993876"/>
                <a:gd name="connsiteX27" fmla="*/ 322013 w 4999179"/>
                <a:gd name="connsiteY27" fmla="*/ 3304529 h 4993876"/>
                <a:gd name="connsiteX28" fmla="*/ 0 w 4999179"/>
                <a:gd name="connsiteY28" fmla="*/ 3312870 h 4993876"/>
                <a:gd name="connsiteX0" fmla="*/ 0 w 4999179"/>
                <a:gd name="connsiteY0" fmla="*/ 3312870 h 4993876"/>
                <a:gd name="connsiteX1" fmla="*/ 73 w 4999179"/>
                <a:gd name="connsiteY1" fmla="*/ 1684949 h 4993876"/>
                <a:gd name="connsiteX2" fmla="*/ 339100 w 4999179"/>
                <a:gd name="connsiteY2" fmla="*/ 1682286 h 4993876"/>
                <a:gd name="connsiteX3" fmla="*/ 340353 w 4999179"/>
                <a:gd name="connsiteY3" fmla="*/ 2211650 h 4993876"/>
                <a:gd name="connsiteX4" fmla="*/ 2208675 w 4999179"/>
                <a:gd name="connsiteY4" fmla="*/ 2211899 h 4993876"/>
                <a:gd name="connsiteX5" fmla="*/ 2213687 w 4999179"/>
                <a:gd name="connsiteY5" fmla="*/ 340239 h 4993876"/>
                <a:gd name="connsiteX6" fmla="*/ 1680928 w 4999179"/>
                <a:gd name="connsiteY6" fmla="*/ 338552 h 4993876"/>
                <a:gd name="connsiteX7" fmla="*/ 1683220 w 4999179"/>
                <a:gd name="connsiteY7" fmla="*/ 0 h 4993876"/>
                <a:gd name="connsiteX8" fmla="*/ 3310971 w 4999179"/>
                <a:gd name="connsiteY8" fmla="*/ 1694 h 4993876"/>
                <a:gd name="connsiteX9" fmla="*/ 3315739 w 4999179"/>
                <a:gd name="connsiteY9" fmla="*/ 337287 h 4993876"/>
                <a:gd name="connsiteX10" fmla="*/ 2793136 w 4999179"/>
                <a:gd name="connsiteY10" fmla="*/ 336272 h 4993876"/>
                <a:gd name="connsiteX11" fmla="*/ 2787093 w 4999179"/>
                <a:gd name="connsiteY11" fmla="*/ 2213062 h 4993876"/>
                <a:gd name="connsiteX12" fmla="*/ 4665113 w 4999179"/>
                <a:gd name="connsiteY12" fmla="*/ 2211791 h 4993876"/>
                <a:gd name="connsiteX13" fmla="*/ 4660716 w 4999179"/>
                <a:gd name="connsiteY13" fmla="*/ 1688670 h 4993876"/>
                <a:gd name="connsiteX14" fmla="*/ 4999179 w 4999179"/>
                <a:gd name="connsiteY14" fmla="*/ 1687969 h 4993876"/>
                <a:gd name="connsiteX15" fmla="*/ 4994099 w 4999179"/>
                <a:gd name="connsiteY15" fmla="*/ 3316515 h 4993876"/>
                <a:gd name="connsiteX16" fmla="*/ 4663131 w 4999179"/>
                <a:gd name="connsiteY16" fmla="*/ 3319766 h 4993876"/>
                <a:gd name="connsiteX17" fmla="*/ 4657348 w 4999179"/>
                <a:gd name="connsiteY17" fmla="*/ 2785247 h 4993876"/>
                <a:gd name="connsiteX18" fmla="*/ 2782010 w 4999179"/>
                <a:gd name="connsiteY18" fmla="*/ 2808561 h 4993876"/>
                <a:gd name="connsiteX19" fmla="*/ 2782053 w 4999179"/>
                <a:gd name="connsiteY19" fmla="*/ 4653173 h 4993876"/>
                <a:gd name="connsiteX20" fmla="*/ 3316765 w 4999179"/>
                <a:gd name="connsiteY20" fmla="*/ 4653173 h 4993876"/>
                <a:gd name="connsiteX21" fmla="*/ 3316747 w 4999179"/>
                <a:gd name="connsiteY21" fmla="*/ 4993876 h 4993876"/>
                <a:gd name="connsiteX22" fmla="*/ 1673892 w 4999179"/>
                <a:gd name="connsiteY22" fmla="*/ 4993876 h 4993876"/>
                <a:gd name="connsiteX23" fmla="*/ 1658421 w 4999179"/>
                <a:gd name="connsiteY23" fmla="*/ 4652878 h 4993876"/>
                <a:gd name="connsiteX24" fmla="*/ 2185391 w 4999179"/>
                <a:gd name="connsiteY24" fmla="*/ 4668379 h 4993876"/>
                <a:gd name="connsiteX25" fmla="*/ 2200878 w 4999179"/>
                <a:gd name="connsiteY25" fmla="*/ 2769827 h 4993876"/>
                <a:gd name="connsiteX26" fmla="*/ 333284 w 4999179"/>
                <a:gd name="connsiteY26" fmla="*/ 2808578 h 4993876"/>
                <a:gd name="connsiteX27" fmla="*/ 322013 w 4999179"/>
                <a:gd name="connsiteY27" fmla="*/ 3304529 h 4993876"/>
                <a:gd name="connsiteX28" fmla="*/ 0 w 4999179"/>
                <a:gd name="connsiteY28" fmla="*/ 3312870 h 4993876"/>
                <a:gd name="connsiteX0" fmla="*/ 0 w 4999179"/>
                <a:gd name="connsiteY0" fmla="*/ 3312870 h 4993876"/>
                <a:gd name="connsiteX1" fmla="*/ 73 w 4999179"/>
                <a:gd name="connsiteY1" fmla="*/ 1684949 h 4993876"/>
                <a:gd name="connsiteX2" fmla="*/ 339100 w 4999179"/>
                <a:gd name="connsiteY2" fmla="*/ 1682286 h 4993876"/>
                <a:gd name="connsiteX3" fmla="*/ 340353 w 4999179"/>
                <a:gd name="connsiteY3" fmla="*/ 2211650 h 4993876"/>
                <a:gd name="connsiteX4" fmla="*/ 2208675 w 4999179"/>
                <a:gd name="connsiteY4" fmla="*/ 2211899 h 4993876"/>
                <a:gd name="connsiteX5" fmla="*/ 2213687 w 4999179"/>
                <a:gd name="connsiteY5" fmla="*/ 340239 h 4993876"/>
                <a:gd name="connsiteX6" fmla="*/ 1680928 w 4999179"/>
                <a:gd name="connsiteY6" fmla="*/ 338552 h 4993876"/>
                <a:gd name="connsiteX7" fmla="*/ 1683220 w 4999179"/>
                <a:gd name="connsiteY7" fmla="*/ 0 h 4993876"/>
                <a:gd name="connsiteX8" fmla="*/ 3310971 w 4999179"/>
                <a:gd name="connsiteY8" fmla="*/ 1694 h 4993876"/>
                <a:gd name="connsiteX9" fmla="*/ 3315739 w 4999179"/>
                <a:gd name="connsiteY9" fmla="*/ 337287 h 4993876"/>
                <a:gd name="connsiteX10" fmla="*/ 2793136 w 4999179"/>
                <a:gd name="connsiteY10" fmla="*/ 336272 h 4993876"/>
                <a:gd name="connsiteX11" fmla="*/ 2787093 w 4999179"/>
                <a:gd name="connsiteY11" fmla="*/ 2213062 h 4993876"/>
                <a:gd name="connsiteX12" fmla="*/ 4665113 w 4999179"/>
                <a:gd name="connsiteY12" fmla="*/ 2211791 h 4993876"/>
                <a:gd name="connsiteX13" fmla="*/ 4660716 w 4999179"/>
                <a:gd name="connsiteY13" fmla="*/ 1688670 h 4993876"/>
                <a:gd name="connsiteX14" fmla="*/ 4999179 w 4999179"/>
                <a:gd name="connsiteY14" fmla="*/ 1687969 h 4993876"/>
                <a:gd name="connsiteX15" fmla="*/ 4994099 w 4999179"/>
                <a:gd name="connsiteY15" fmla="*/ 3316515 h 4993876"/>
                <a:gd name="connsiteX16" fmla="*/ 4663131 w 4999179"/>
                <a:gd name="connsiteY16" fmla="*/ 3319766 h 4993876"/>
                <a:gd name="connsiteX17" fmla="*/ 4657348 w 4999179"/>
                <a:gd name="connsiteY17" fmla="*/ 2785247 h 4993876"/>
                <a:gd name="connsiteX18" fmla="*/ 2782010 w 4999179"/>
                <a:gd name="connsiteY18" fmla="*/ 2808561 h 4993876"/>
                <a:gd name="connsiteX19" fmla="*/ 2782053 w 4999179"/>
                <a:gd name="connsiteY19" fmla="*/ 4653173 h 4993876"/>
                <a:gd name="connsiteX20" fmla="*/ 3316765 w 4999179"/>
                <a:gd name="connsiteY20" fmla="*/ 4653173 h 4993876"/>
                <a:gd name="connsiteX21" fmla="*/ 3316747 w 4999179"/>
                <a:gd name="connsiteY21" fmla="*/ 4993876 h 4993876"/>
                <a:gd name="connsiteX22" fmla="*/ 1673892 w 4999179"/>
                <a:gd name="connsiteY22" fmla="*/ 4993876 h 4993876"/>
                <a:gd name="connsiteX23" fmla="*/ 1658421 w 4999179"/>
                <a:gd name="connsiteY23" fmla="*/ 4652878 h 4993876"/>
                <a:gd name="connsiteX24" fmla="*/ 2185391 w 4999179"/>
                <a:gd name="connsiteY24" fmla="*/ 4668379 h 4993876"/>
                <a:gd name="connsiteX25" fmla="*/ 2200878 w 4999179"/>
                <a:gd name="connsiteY25" fmla="*/ 2769827 h 4993876"/>
                <a:gd name="connsiteX26" fmla="*/ 333284 w 4999179"/>
                <a:gd name="connsiteY26" fmla="*/ 2808578 h 4993876"/>
                <a:gd name="connsiteX27" fmla="*/ 322013 w 4999179"/>
                <a:gd name="connsiteY27" fmla="*/ 3304529 h 4993876"/>
                <a:gd name="connsiteX28" fmla="*/ 0 w 4999179"/>
                <a:gd name="connsiteY28" fmla="*/ 3312870 h 4993876"/>
                <a:gd name="connsiteX0" fmla="*/ 0 w 4999179"/>
                <a:gd name="connsiteY0" fmla="*/ 3312870 h 4993876"/>
                <a:gd name="connsiteX1" fmla="*/ 73 w 4999179"/>
                <a:gd name="connsiteY1" fmla="*/ 1684949 h 4993876"/>
                <a:gd name="connsiteX2" fmla="*/ 339100 w 4999179"/>
                <a:gd name="connsiteY2" fmla="*/ 1682286 h 4993876"/>
                <a:gd name="connsiteX3" fmla="*/ 340353 w 4999179"/>
                <a:gd name="connsiteY3" fmla="*/ 2211650 h 4993876"/>
                <a:gd name="connsiteX4" fmla="*/ 2208675 w 4999179"/>
                <a:gd name="connsiteY4" fmla="*/ 2211899 h 4993876"/>
                <a:gd name="connsiteX5" fmla="*/ 2213687 w 4999179"/>
                <a:gd name="connsiteY5" fmla="*/ 340239 h 4993876"/>
                <a:gd name="connsiteX6" fmla="*/ 1680928 w 4999179"/>
                <a:gd name="connsiteY6" fmla="*/ 338552 h 4993876"/>
                <a:gd name="connsiteX7" fmla="*/ 1683220 w 4999179"/>
                <a:gd name="connsiteY7" fmla="*/ 0 h 4993876"/>
                <a:gd name="connsiteX8" fmla="*/ 3310971 w 4999179"/>
                <a:gd name="connsiteY8" fmla="*/ 1694 h 4993876"/>
                <a:gd name="connsiteX9" fmla="*/ 3315739 w 4999179"/>
                <a:gd name="connsiteY9" fmla="*/ 337287 h 4993876"/>
                <a:gd name="connsiteX10" fmla="*/ 2793136 w 4999179"/>
                <a:gd name="connsiteY10" fmla="*/ 336272 h 4993876"/>
                <a:gd name="connsiteX11" fmla="*/ 2787093 w 4999179"/>
                <a:gd name="connsiteY11" fmla="*/ 2213062 h 4993876"/>
                <a:gd name="connsiteX12" fmla="*/ 4665113 w 4999179"/>
                <a:gd name="connsiteY12" fmla="*/ 2211791 h 4993876"/>
                <a:gd name="connsiteX13" fmla="*/ 4660716 w 4999179"/>
                <a:gd name="connsiteY13" fmla="*/ 1688670 h 4993876"/>
                <a:gd name="connsiteX14" fmla="*/ 4999179 w 4999179"/>
                <a:gd name="connsiteY14" fmla="*/ 1687969 h 4993876"/>
                <a:gd name="connsiteX15" fmla="*/ 4994099 w 4999179"/>
                <a:gd name="connsiteY15" fmla="*/ 3316515 h 4993876"/>
                <a:gd name="connsiteX16" fmla="*/ 4663131 w 4999179"/>
                <a:gd name="connsiteY16" fmla="*/ 3319766 h 4993876"/>
                <a:gd name="connsiteX17" fmla="*/ 4657348 w 4999179"/>
                <a:gd name="connsiteY17" fmla="*/ 2785247 h 4993876"/>
                <a:gd name="connsiteX18" fmla="*/ 2782010 w 4999179"/>
                <a:gd name="connsiteY18" fmla="*/ 2808561 h 4993876"/>
                <a:gd name="connsiteX19" fmla="*/ 2782053 w 4999179"/>
                <a:gd name="connsiteY19" fmla="*/ 4653173 h 4993876"/>
                <a:gd name="connsiteX20" fmla="*/ 3316765 w 4999179"/>
                <a:gd name="connsiteY20" fmla="*/ 4653173 h 4993876"/>
                <a:gd name="connsiteX21" fmla="*/ 3316747 w 4999179"/>
                <a:gd name="connsiteY21" fmla="*/ 4993876 h 4993876"/>
                <a:gd name="connsiteX22" fmla="*/ 1673892 w 4999179"/>
                <a:gd name="connsiteY22" fmla="*/ 4993876 h 4993876"/>
                <a:gd name="connsiteX23" fmla="*/ 1658421 w 4999179"/>
                <a:gd name="connsiteY23" fmla="*/ 4652878 h 4993876"/>
                <a:gd name="connsiteX24" fmla="*/ 2185391 w 4999179"/>
                <a:gd name="connsiteY24" fmla="*/ 4668379 h 4993876"/>
                <a:gd name="connsiteX25" fmla="*/ 2200878 w 4999179"/>
                <a:gd name="connsiteY25" fmla="*/ 2769827 h 4993876"/>
                <a:gd name="connsiteX26" fmla="*/ 333284 w 4999179"/>
                <a:gd name="connsiteY26" fmla="*/ 2808578 h 4993876"/>
                <a:gd name="connsiteX27" fmla="*/ 337254 w 4999179"/>
                <a:gd name="connsiteY27" fmla="*/ 3314690 h 4993876"/>
                <a:gd name="connsiteX28" fmla="*/ 0 w 4999179"/>
                <a:gd name="connsiteY28" fmla="*/ 3312870 h 4993876"/>
                <a:gd name="connsiteX0" fmla="*/ 0 w 4999179"/>
                <a:gd name="connsiteY0" fmla="*/ 3312870 h 4993876"/>
                <a:gd name="connsiteX1" fmla="*/ 73 w 4999179"/>
                <a:gd name="connsiteY1" fmla="*/ 1684949 h 4993876"/>
                <a:gd name="connsiteX2" fmla="*/ 339100 w 4999179"/>
                <a:gd name="connsiteY2" fmla="*/ 1682286 h 4993876"/>
                <a:gd name="connsiteX3" fmla="*/ 340353 w 4999179"/>
                <a:gd name="connsiteY3" fmla="*/ 2211650 h 4993876"/>
                <a:gd name="connsiteX4" fmla="*/ 2208675 w 4999179"/>
                <a:gd name="connsiteY4" fmla="*/ 2211899 h 4993876"/>
                <a:gd name="connsiteX5" fmla="*/ 2213687 w 4999179"/>
                <a:gd name="connsiteY5" fmla="*/ 340239 h 4993876"/>
                <a:gd name="connsiteX6" fmla="*/ 1680928 w 4999179"/>
                <a:gd name="connsiteY6" fmla="*/ 338552 h 4993876"/>
                <a:gd name="connsiteX7" fmla="*/ 1683220 w 4999179"/>
                <a:gd name="connsiteY7" fmla="*/ 0 h 4993876"/>
                <a:gd name="connsiteX8" fmla="*/ 3310971 w 4999179"/>
                <a:gd name="connsiteY8" fmla="*/ 1694 h 4993876"/>
                <a:gd name="connsiteX9" fmla="*/ 3315739 w 4999179"/>
                <a:gd name="connsiteY9" fmla="*/ 337287 h 4993876"/>
                <a:gd name="connsiteX10" fmla="*/ 2793136 w 4999179"/>
                <a:gd name="connsiteY10" fmla="*/ 336272 h 4993876"/>
                <a:gd name="connsiteX11" fmla="*/ 2787093 w 4999179"/>
                <a:gd name="connsiteY11" fmla="*/ 2213062 h 4993876"/>
                <a:gd name="connsiteX12" fmla="*/ 4665113 w 4999179"/>
                <a:gd name="connsiteY12" fmla="*/ 2211791 h 4993876"/>
                <a:gd name="connsiteX13" fmla="*/ 4660716 w 4999179"/>
                <a:gd name="connsiteY13" fmla="*/ 1688670 h 4993876"/>
                <a:gd name="connsiteX14" fmla="*/ 4999179 w 4999179"/>
                <a:gd name="connsiteY14" fmla="*/ 1687969 h 4993876"/>
                <a:gd name="connsiteX15" fmla="*/ 4994099 w 4999179"/>
                <a:gd name="connsiteY15" fmla="*/ 3316515 h 4993876"/>
                <a:gd name="connsiteX16" fmla="*/ 4663131 w 4999179"/>
                <a:gd name="connsiteY16" fmla="*/ 3319766 h 4993876"/>
                <a:gd name="connsiteX17" fmla="*/ 4657348 w 4999179"/>
                <a:gd name="connsiteY17" fmla="*/ 2785247 h 4993876"/>
                <a:gd name="connsiteX18" fmla="*/ 2782010 w 4999179"/>
                <a:gd name="connsiteY18" fmla="*/ 2808561 h 4993876"/>
                <a:gd name="connsiteX19" fmla="*/ 2782053 w 4999179"/>
                <a:gd name="connsiteY19" fmla="*/ 4653173 h 4993876"/>
                <a:gd name="connsiteX20" fmla="*/ 3316765 w 4999179"/>
                <a:gd name="connsiteY20" fmla="*/ 4653173 h 4993876"/>
                <a:gd name="connsiteX21" fmla="*/ 3316747 w 4999179"/>
                <a:gd name="connsiteY21" fmla="*/ 4993876 h 4993876"/>
                <a:gd name="connsiteX22" fmla="*/ 1673892 w 4999179"/>
                <a:gd name="connsiteY22" fmla="*/ 4993876 h 4993876"/>
                <a:gd name="connsiteX23" fmla="*/ 1658421 w 4999179"/>
                <a:gd name="connsiteY23" fmla="*/ 4652878 h 4993876"/>
                <a:gd name="connsiteX24" fmla="*/ 2185391 w 4999179"/>
                <a:gd name="connsiteY24" fmla="*/ 4668379 h 4993876"/>
                <a:gd name="connsiteX25" fmla="*/ 2200878 w 4999179"/>
                <a:gd name="connsiteY25" fmla="*/ 2769827 h 4993876"/>
                <a:gd name="connsiteX26" fmla="*/ 334977 w 4999179"/>
                <a:gd name="connsiteY26" fmla="*/ 2793337 h 4993876"/>
                <a:gd name="connsiteX27" fmla="*/ 337254 w 4999179"/>
                <a:gd name="connsiteY27" fmla="*/ 3314690 h 4993876"/>
                <a:gd name="connsiteX28" fmla="*/ 0 w 4999179"/>
                <a:gd name="connsiteY28" fmla="*/ 3312870 h 4993876"/>
                <a:gd name="connsiteX0" fmla="*/ 0 w 4999179"/>
                <a:gd name="connsiteY0" fmla="*/ 3312870 h 4993876"/>
                <a:gd name="connsiteX1" fmla="*/ 73 w 4999179"/>
                <a:gd name="connsiteY1" fmla="*/ 1684949 h 4993876"/>
                <a:gd name="connsiteX2" fmla="*/ 339100 w 4999179"/>
                <a:gd name="connsiteY2" fmla="*/ 1682286 h 4993876"/>
                <a:gd name="connsiteX3" fmla="*/ 340353 w 4999179"/>
                <a:gd name="connsiteY3" fmla="*/ 2211650 h 4993876"/>
                <a:gd name="connsiteX4" fmla="*/ 2208675 w 4999179"/>
                <a:gd name="connsiteY4" fmla="*/ 2211899 h 4993876"/>
                <a:gd name="connsiteX5" fmla="*/ 2213687 w 4999179"/>
                <a:gd name="connsiteY5" fmla="*/ 340239 h 4993876"/>
                <a:gd name="connsiteX6" fmla="*/ 1680928 w 4999179"/>
                <a:gd name="connsiteY6" fmla="*/ 338552 h 4993876"/>
                <a:gd name="connsiteX7" fmla="*/ 1683220 w 4999179"/>
                <a:gd name="connsiteY7" fmla="*/ 0 h 4993876"/>
                <a:gd name="connsiteX8" fmla="*/ 3310971 w 4999179"/>
                <a:gd name="connsiteY8" fmla="*/ 1694 h 4993876"/>
                <a:gd name="connsiteX9" fmla="*/ 3315739 w 4999179"/>
                <a:gd name="connsiteY9" fmla="*/ 337287 h 4993876"/>
                <a:gd name="connsiteX10" fmla="*/ 2793136 w 4999179"/>
                <a:gd name="connsiteY10" fmla="*/ 336272 h 4993876"/>
                <a:gd name="connsiteX11" fmla="*/ 2787093 w 4999179"/>
                <a:gd name="connsiteY11" fmla="*/ 2213062 h 4993876"/>
                <a:gd name="connsiteX12" fmla="*/ 4665113 w 4999179"/>
                <a:gd name="connsiteY12" fmla="*/ 2211791 h 4993876"/>
                <a:gd name="connsiteX13" fmla="*/ 4660716 w 4999179"/>
                <a:gd name="connsiteY13" fmla="*/ 1688670 h 4993876"/>
                <a:gd name="connsiteX14" fmla="*/ 4999179 w 4999179"/>
                <a:gd name="connsiteY14" fmla="*/ 1687969 h 4993876"/>
                <a:gd name="connsiteX15" fmla="*/ 4994099 w 4999179"/>
                <a:gd name="connsiteY15" fmla="*/ 3316515 h 4993876"/>
                <a:gd name="connsiteX16" fmla="*/ 4663131 w 4999179"/>
                <a:gd name="connsiteY16" fmla="*/ 3319766 h 4993876"/>
                <a:gd name="connsiteX17" fmla="*/ 4657348 w 4999179"/>
                <a:gd name="connsiteY17" fmla="*/ 2785247 h 4993876"/>
                <a:gd name="connsiteX18" fmla="*/ 2782010 w 4999179"/>
                <a:gd name="connsiteY18" fmla="*/ 2808561 h 4993876"/>
                <a:gd name="connsiteX19" fmla="*/ 2782053 w 4999179"/>
                <a:gd name="connsiteY19" fmla="*/ 4653173 h 4993876"/>
                <a:gd name="connsiteX20" fmla="*/ 3316765 w 4999179"/>
                <a:gd name="connsiteY20" fmla="*/ 4653173 h 4993876"/>
                <a:gd name="connsiteX21" fmla="*/ 3316747 w 4999179"/>
                <a:gd name="connsiteY21" fmla="*/ 4993876 h 4993876"/>
                <a:gd name="connsiteX22" fmla="*/ 1673892 w 4999179"/>
                <a:gd name="connsiteY22" fmla="*/ 4993876 h 4993876"/>
                <a:gd name="connsiteX23" fmla="*/ 1658421 w 4999179"/>
                <a:gd name="connsiteY23" fmla="*/ 4652878 h 4993876"/>
                <a:gd name="connsiteX24" fmla="*/ 2185391 w 4999179"/>
                <a:gd name="connsiteY24" fmla="*/ 4668379 h 4993876"/>
                <a:gd name="connsiteX25" fmla="*/ 2200878 w 4999179"/>
                <a:gd name="connsiteY25" fmla="*/ 2769827 h 4993876"/>
                <a:gd name="connsiteX26" fmla="*/ 334977 w 4999179"/>
                <a:gd name="connsiteY26" fmla="*/ 2793337 h 4993876"/>
                <a:gd name="connsiteX27" fmla="*/ 337254 w 4999179"/>
                <a:gd name="connsiteY27" fmla="*/ 3314690 h 4993876"/>
                <a:gd name="connsiteX28" fmla="*/ 0 w 4999179"/>
                <a:gd name="connsiteY28" fmla="*/ 3312870 h 4993876"/>
                <a:gd name="connsiteX0" fmla="*/ 0 w 4999179"/>
                <a:gd name="connsiteY0" fmla="*/ 3312870 h 4993876"/>
                <a:gd name="connsiteX1" fmla="*/ 73 w 4999179"/>
                <a:gd name="connsiteY1" fmla="*/ 1684949 h 4993876"/>
                <a:gd name="connsiteX2" fmla="*/ 339100 w 4999179"/>
                <a:gd name="connsiteY2" fmla="*/ 1682286 h 4993876"/>
                <a:gd name="connsiteX3" fmla="*/ 340353 w 4999179"/>
                <a:gd name="connsiteY3" fmla="*/ 2211650 h 4993876"/>
                <a:gd name="connsiteX4" fmla="*/ 2208675 w 4999179"/>
                <a:gd name="connsiteY4" fmla="*/ 2211899 h 4993876"/>
                <a:gd name="connsiteX5" fmla="*/ 2213687 w 4999179"/>
                <a:gd name="connsiteY5" fmla="*/ 340239 h 4993876"/>
                <a:gd name="connsiteX6" fmla="*/ 1680928 w 4999179"/>
                <a:gd name="connsiteY6" fmla="*/ 338552 h 4993876"/>
                <a:gd name="connsiteX7" fmla="*/ 1683220 w 4999179"/>
                <a:gd name="connsiteY7" fmla="*/ 0 h 4993876"/>
                <a:gd name="connsiteX8" fmla="*/ 3310971 w 4999179"/>
                <a:gd name="connsiteY8" fmla="*/ 1694 h 4993876"/>
                <a:gd name="connsiteX9" fmla="*/ 3315739 w 4999179"/>
                <a:gd name="connsiteY9" fmla="*/ 337287 h 4993876"/>
                <a:gd name="connsiteX10" fmla="*/ 2793136 w 4999179"/>
                <a:gd name="connsiteY10" fmla="*/ 336272 h 4993876"/>
                <a:gd name="connsiteX11" fmla="*/ 2787093 w 4999179"/>
                <a:gd name="connsiteY11" fmla="*/ 2213062 h 4993876"/>
                <a:gd name="connsiteX12" fmla="*/ 4665113 w 4999179"/>
                <a:gd name="connsiteY12" fmla="*/ 2211791 h 4993876"/>
                <a:gd name="connsiteX13" fmla="*/ 4660716 w 4999179"/>
                <a:gd name="connsiteY13" fmla="*/ 1688670 h 4993876"/>
                <a:gd name="connsiteX14" fmla="*/ 4999179 w 4999179"/>
                <a:gd name="connsiteY14" fmla="*/ 1687969 h 4993876"/>
                <a:gd name="connsiteX15" fmla="*/ 4994099 w 4999179"/>
                <a:gd name="connsiteY15" fmla="*/ 3316515 h 4993876"/>
                <a:gd name="connsiteX16" fmla="*/ 4663131 w 4999179"/>
                <a:gd name="connsiteY16" fmla="*/ 3319766 h 4993876"/>
                <a:gd name="connsiteX17" fmla="*/ 4657348 w 4999179"/>
                <a:gd name="connsiteY17" fmla="*/ 2785247 h 4993876"/>
                <a:gd name="connsiteX18" fmla="*/ 2782010 w 4999179"/>
                <a:gd name="connsiteY18" fmla="*/ 2808561 h 4993876"/>
                <a:gd name="connsiteX19" fmla="*/ 2782053 w 4999179"/>
                <a:gd name="connsiteY19" fmla="*/ 4653173 h 4993876"/>
                <a:gd name="connsiteX20" fmla="*/ 3316765 w 4999179"/>
                <a:gd name="connsiteY20" fmla="*/ 4653173 h 4993876"/>
                <a:gd name="connsiteX21" fmla="*/ 3316747 w 4999179"/>
                <a:gd name="connsiteY21" fmla="*/ 4993876 h 4993876"/>
                <a:gd name="connsiteX22" fmla="*/ 1673892 w 4999179"/>
                <a:gd name="connsiteY22" fmla="*/ 4993876 h 4993876"/>
                <a:gd name="connsiteX23" fmla="*/ 1658421 w 4999179"/>
                <a:gd name="connsiteY23" fmla="*/ 4652878 h 4993876"/>
                <a:gd name="connsiteX24" fmla="*/ 2185391 w 4999179"/>
                <a:gd name="connsiteY24" fmla="*/ 4668379 h 4993876"/>
                <a:gd name="connsiteX25" fmla="*/ 2216119 w 4999179"/>
                <a:gd name="connsiteY25" fmla="*/ 2791841 h 4993876"/>
                <a:gd name="connsiteX26" fmla="*/ 334977 w 4999179"/>
                <a:gd name="connsiteY26" fmla="*/ 2793337 h 4993876"/>
                <a:gd name="connsiteX27" fmla="*/ 337254 w 4999179"/>
                <a:gd name="connsiteY27" fmla="*/ 3314690 h 4993876"/>
                <a:gd name="connsiteX28" fmla="*/ 0 w 4999179"/>
                <a:gd name="connsiteY28" fmla="*/ 3312870 h 4993876"/>
                <a:gd name="connsiteX0" fmla="*/ 0 w 4999179"/>
                <a:gd name="connsiteY0" fmla="*/ 3312870 h 4993876"/>
                <a:gd name="connsiteX1" fmla="*/ 73 w 4999179"/>
                <a:gd name="connsiteY1" fmla="*/ 1684949 h 4993876"/>
                <a:gd name="connsiteX2" fmla="*/ 339100 w 4999179"/>
                <a:gd name="connsiteY2" fmla="*/ 1682286 h 4993876"/>
                <a:gd name="connsiteX3" fmla="*/ 340353 w 4999179"/>
                <a:gd name="connsiteY3" fmla="*/ 2211650 h 4993876"/>
                <a:gd name="connsiteX4" fmla="*/ 2208675 w 4999179"/>
                <a:gd name="connsiteY4" fmla="*/ 2211899 h 4993876"/>
                <a:gd name="connsiteX5" fmla="*/ 2213687 w 4999179"/>
                <a:gd name="connsiteY5" fmla="*/ 340239 h 4993876"/>
                <a:gd name="connsiteX6" fmla="*/ 1680928 w 4999179"/>
                <a:gd name="connsiteY6" fmla="*/ 338552 h 4993876"/>
                <a:gd name="connsiteX7" fmla="*/ 1683220 w 4999179"/>
                <a:gd name="connsiteY7" fmla="*/ 0 h 4993876"/>
                <a:gd name="connsiteX8" fmla="*/ 3310971 w 4999179"/>
                <a:gd name="connsiteY8" fmla="*/ 1694 h 4993876"/>
                <a:gd name="connsiteX9" fmla="*/ 3315739 w 4999179"/>
                <a:gd name="connsiteY9" fmla="*/ 337287 h 4993876"/>
                <a:gd name="connsiteX10" fmla="*/ 2793136 w 4999179"/>
                <a:gd name="connsiteY10" fmla="*/ 336272 h 4993876"/>
                <a:gd name="connsiteX11" fmla="*/ 2787093 w 4999179"/>
                <a:gd name="connsiteY11" fmla="*/ 2213062 h 4993876"/>
                <a:gd name="connsiteX12" fmla="*/ 4665113 w 4999179"/>
                <a:gd name="connsiteY12" fmla="*/ 2211791 h 4993876"/>
                <a:gd name="connsiteX13" fmla="*/ 4660716 w 4999179"/>
                <a:gd name="connsiteY13" fmla="*/ 1688670 h 4993876"/>
                <a:gd name="connsiteX14" fmla="*/ 4999179 w 4999179"/>
                <a:gd name="connsiteY14" fmla="*/ 1687969 h 4993876"/>
                <a:gd name="connsiteX15" fmla="*/ 4994099 w 4999179"/>
                <a:gd name="connsiteY15" fmla="*/ 3316515 h 4993876"/>
                <a:gd name="connsiteX16" fmla="*/ 4663131 w 4999179"/>
                <a:gd name="connsiteY16" fmla="*/ 3319766 h 4993876"/>
                <a:gd name="connsiteX17" fmla="*/ 4657348 w 4999179"/>
                <a:gd name="connsiteY17" fmla="*/ 2785247 h 4993876"/>
                <a:gd name="connsiteX18" fmla="*/ 2788785 w 4999179"/>
                <a:gd name="connsiteY18" fmla="*/ 2786547 h 4993876"/>
                <a:gd name="connsiteX19" fmla="*/ 2782053 w 4999179"/>
                <a:gd name="connsiteY19" fmla="*/ 4653173 h 4993876"/>
                <a:gd name="connsiteX20" fmla="*/ 3316765 w 4999179"/>
                <a:gd name="connsiteY20" fmla="*/ 4653173 h 4993876"/>
                <a:gd name="connsiteX21" fmla="*/ 3316747 w 4999179"/>
                <a:gd name="connsiteY21" fmla="*/ 4993876 h 4993876"/>
                <a:gd name="connsiteX22" fmla="*/ 1673892 w 4999179"/>
                <a:gd name="connsiteY22" fmla="*/ 4993876 h 4993876"/>
                <a:gd name="connsiteX23" fmla="*/ 1658421 w 4999179"/>
                <a:gd name="connsiteY23" fmla="*/ 4652878 h 4993876"/>
                <a:gd name="connsiteX24" fmla="*/ 2185391 w 4999179"/>
                <a:gd name="connsiteY24" fmla="*/ 4668379 h 4993876"/>
                <a:gd name="connsiteX25" fmla="*/ 2216119 w 4999179"/>
                <a:gd name="connsiteY25" fmla="*/ 2791841 h 4993876"/>
                <a:gd name="connsiteX26" fmla="*/ 334977 w 4999179"/>
                <a:gd name="connsiteY26" fmla="*/ 2793337 h 4993876"/>
                <a:gd name="connsiteX27" fmla="*/ 337254 w 4999179"/>
                <a:gd name="connsiteY27" fmla="*/ 3314690 h 4993876"/>
                <a:gd name="connsiteX28" fmla="*/ 0 w 4999179"/>
                <a:gd name="connsiteY28" fmla="*/ 3312870 h 4993876"/>
                <a:gd name="connsiteX0" fmla="*/ 0 w 4999179"/>
                <a:gd name="connsiteY0" fmla="*/ 3312870 h 4993876"/>
                <a:gd name="connsiteX1" fmla="*/ 73 w 4999179"/>
                <a:gd name="connsiteY1" fmla="*/ 1684949 h 4993876"/>
                <a:gd name="connsiteX2" fmla="*/ 339100 w 4999179"/>
                <a:gd name="connsiteY2" fmla="*/ 1682286 h 4993876"/>
                <a:gd name="connsiteX3" fmla="*/ 340353 w 4999179"/>
                <a:gd name="connsiteY3" fmla="*/ 2211650 h 4993876"/>
                <a:gd name="connsiteX4" fmla="*/ 2208675 w 4999179"/>
                <a:gd name="connsiteY4" fmla="*/ 2211899 h 4993876"/>
                <a:gd name="connsiteX5" fmla="*/ 2213687 w 4999179"/>
                <a:gd name="connsiteY5" fmla="*/ 340239 h 4993876"/>
                <a:gd name="connsiteX6" fmla="*/ 1680928 w 4999179"/>
                <a:gd name="connsiteY6" fmla="*/ 338552 h 4993876"/>
                <a:gd name="connsiteX7" fmla="*/ 1683220 w 4999179"/>
                <a:gd name="connsiteY7" fmla="*/ 0 h 4993876"/>
                <a:gd name="connsiteX8" fmla="*/ 3310971 w 4999179"/>
                <a:gd name="connsiteY8" fmla="*/ 1694 h 4993876"/>
                <a:gd name="connsiteX9" fmla="*/ 3315739 w 4999179"/>
                <a:gd name="connsiteY9" fmla="*/ 337287 h 4993876"/>
                <a:gd name="connsiteX10" fmla="*/ 2793136 w 4999179"/>
                <a:gd name="connsiteY10" fmla="*/ 336272 h 4993876"/>
                <a:gd name="connsiteX11" fmla="*/ 2787093 w 4999179"/>
                <a:gd name="connsiteY11" fmla="*/ 2213062 h 4993876"/>
                <a:gd name="connsiteX12" fmla="*/ 4665113 w 4999179"/>
                <a:gd name="connsiteY12" fmla="*/ 2211791 h 4993876"/>
                <a:gd name="connsiteX13" fmla="*/ 4660716 w 4999179"/>
                <a:gd name="connsiteY13" fmla="*/ 1688670 h 4993876"/>
                <a:gd name="connsiteX14" fmla="*/ 4999179 w 4999179"/>
                <a:gd name="connsiteY14" fmla="*/ 1687969 h 4993876"/>
                <a:gd name="connsiteX15" fmla="*/ 4994099 w 4999179"/>
                <a:gd name="connsiteY15" fmla="*/ 3316515 h 4993876"/>
                <a:gd name="connsiteX16" fmla="*/ 4663131 w 4999179"/>
                <a:gd name="connsiteY16" fmla="*/ 3319766 h 4993876"/>
                <a:gd name="connsiteX17" fmla="*/ 4657348 w 4999179"/>
                <a:gd name="connsiteY17" fmla="*/ 2785247 h 4993876"/>
                <a:gd name="connsiteX18" fmla="*/ 2788785 w 4999179"/>
                <a:gd name="connsiteY18" fmla="*/ 2786547 h 4993876"/>
                <a:gd name="connsiteX19" fmla="*/ 2782053 w 4999179"/>
                <a:gd name="connsiteY19" fmla="*/ 4653173 h 4993876"/>
                <a:gd name="connsiteX20" fmla="*/ 3316765 w 4999179"/>
                <a:gd name="connsiteY20" fmla="*/ 4653173 h 4993876"/>
                <a:gd name="connsiteX21" fmla="*/ 3316747 w 4999179"/>
                <a:gd name="connsiteY21" fmla="*/ 4993876 h 4993876"/>
                <a:gd name="connsiteX22" fmla="*/ 1673892 w 4999179"/>
                <a:gd name="connsiteY22" fmla="*/ 4993876 h 4993876"/>
                <a:gd name="connsiteX23" fmla="*/ 1658421 w 4999179"/>
                <a:gd name="connsiteY23" fmla="*/ 4652878 h 4993876"/>
                <a:gd name="connsiteX24" fmla="*/ 2212486 w 4999179"/>
                <a:gd name="connsiteY24" fmla="*/ 4663299 h 4993876"/>
                <a:gd name="connsiteX25" fmla="*/ 2216119 w 4999179"/>
                <a:gd name="connsiteY25" fmla="*/ 2791841 h 4993876"/>
                <a:gd name="connsiteX26" fmla="*/ 334977 w 4999179"/>
                <a:gd name="connsiteY26" fmla="*/ 2793337 h 4993876"/>
                <a:gd name="connsiteX27" fmla="*/ 337254 w 4999179"/>
                <a:gd name="connsiteY27" fmla="*/ 3314690 h 4993876"/>
                <a:gd name="connsiteX28" fmla="*/ 0 w 4999179"/>
                <a:gd name="connsiteY28" fmla="*/ 3312870 h 4993876"/>
                <a:gd name="connsiteX0" fmla="*/ 0 w 4999179"/>
                <a:gd name="connsiteY0" fmla="*/ 3312870 h 4993876"/>
                <a:gd name="connsiteX1" fmla="*/ 73 w 4999179"/>
                <a:gd name="connsiteY1" fmla="*/ 1684949 h 4993876"/>
                <a:gd name="connsiteX2" fmla="*/ 339100 w 4999179"/>
                <a:gd name="connsiteY2" fmla="*/ 1682286 h 4993876"/>
                <a:gd name="connsiteX3" fmla="*/ 340353 w 4999179"/>
                <a:gd name="connsiteY3" fmla="*/ 2211650 h 4993876"/>
                <a:gd name="connsiteX4" fmla="*/ 2208675 w 4999179"/>
                <a:gd name="connsiteY4" fmla="*/ 2211899 h 4993876"/>
                <a:gd name="connsiteX5" fmla="*/ 2213687 w 4999179"/>
                <a:gd name="connsiteY5" fmla="*/ 340239 h 4993876"/>
                <a:gd name="connsiteX6" fmla="*/ 1680928 w 4999179"/>
                <a:gd name="connsiteY6" fmla="*/ 338552 h 4993876"/>
                <a:gd name="connsiteX7" fmla="*/ 1683220 w 4999179"/>
                <a:gd name="connsiteY7" fmla="*/ 0 h 4993876"/>
                <a:gd name="connsiteX8" fmla="*/ 3310971 w 4999179"/>
                <a:gd name="connsiteY8" fmla="*/ 1694 h 4993876"/>
                <a:gd name="connsiteX9" fmla="*/ 3315739 w 4999179"/>
                <a:gd name="connsiteY9" fmla="*/ 337287 h 4993876"/>
                <a:gd name="connsiteX10" fmla="*/ 2793136 w 4999179"/>
                <a:gd name="connsiteY10" fmla="*/ 336272 h 4993876"/>
                <a:gd name="connsiteX11" fmla="*/ 2787093 w 4999179"/>
                <a:gd name="connsiteY11" fmla="*/ 2213062 h 4993876"/>
                <a:gd name="connsiteX12" fmla="*/ 4665113 w 4999179"/>
                <a:gd name="connsiteY12" fmla="*/ 2211791 h 4993876"/>
                <a:gd name="connsiteX13" fmla="*/ 4660716 w 4999179"/>
                <a:gd name="connsiteY13" fmla="*/ 1688670 h 4993876"/>
                <a:gd name="connsiteX14" fmla="*/ 4999179 w 4999179"/>
                <a:gd name="connsiteY14" fmla="*/ 1687969 h 4993876"/>
                <a:gd name="connsiteX15" fmla="*/ 4994099 w 4999179"/>
                <a:gd name="connsiteY15" fmla="*/ 3316515 h 4993876"/>
                <a:gd name="connsiteX16" fmla="*/ 4663131 w 4999179"/>
                <a:gd name="connsiteY16" fmla="*/ 3319766 h 4993876"/>
                <a:gd name="connsiteX17" fmla="*/ 4657348 w 4999179"/>
                <a:gd name="connsiteY17" fmla="*/ 2785247 h 4993876"/>
                <a:gd name="connsiteX18" fmla="*/ 2788785 w 4999179"/>
                <a:gd name="connsiteY18" fmla="*/ 2786547 h 4993876"/>
                <a:gd name="connsiteX19" fmla="*/ 2782053 w 4999179"/>
                <a:gd name="connsiteY19" fmla="*/ 4653173 h 4993876"/>
                <a:gd name="connsiteX20" fmla="*/ 3316765 w 4999179"/>
                <a:gd name="connsiteY20" fmla="*/ 4653173 h 4993876"/>
                <a:gd name="connsiteX21" fmla="*/ 3316747 w 4999179"/>
                <a:gd name="connsiteY21" fmla="*/ 4993876 h 4993876"/>
                <a:gd name="connsiteX22" fmla="*/ 1673892 w 4999179"/>
                <a:gd name="connsiteY22" fmla="*/ 4993876 h 4993876"/>
                <a:gd name="connsiteX23" fmla="*/ 1687211 w 4999179"/>
                <a:gd name="connsiteY23" fmla="*/ 4664731 h 4993876"/>
                <a:gd name="connsiteX24" fmla="*/ 2212486 w 4999179"/>
                <a:gd name="connsiteY24" fmla="*/ 4663299 h 4993876"/>
                <a:gd name="connsiteX25" fmla="*/ 2216119 w 4999179"/>
                <a:gd name="connsiteY25" fmla="*/ 2791841 h 4993876"/>
                <a:gd name="connsiteX26" fmla="*/ 334977 w 4999179"/>
                <a:gd name="connsiteY26" fmla="*/ 2793337 h 4993876"/>
                <a:gd name="connsiteX27" fmla="*/ 337254 w 4999179"/>
                <a:gd name="connsiteY27" fmla="*/ 3314690 h 4993876"/>
                <a:gd name="connsiteX28" fmla="*/ 0 w 4999179"/>
                <a:gd name="connsiteY28" fmla="*/ 3312870 h 4993876"/>
                <a:gd name="connsiteX0" fmla="*/ 0 w 4999179"/>
                <a:gd name="connsiteY0" fmla="*/ 3312870 h 5000649"/>
                <a:gd name="connsiteX1" fmla="*/ 73 w 4999179"/>
                <a:gd name="connsiteY1" fmla="*/ 1684949 h 5000649"/>
                <a:gd name="connsiteX2" fmla="*/ 339100 w 4999179"/>
                <a:gd name="connsiteY2" fmla="*/ 1682286 h 5000649"/>
                <a:gd name="connsiteX3" fmla="*/ 340353 w 4999179"/>
                <a:gd name="connsiteY3" fmla="*/ 2211650 h 5000649"/>
                <a:gd name="connsiteX4" fmla="*/ 2208675 w 4999179"/>
                <a:gd name="connsiteY4" fmla="*/ 2211899 h 5000649"/>
                <a:gd name="connsiteX5" fmla="*/ 2213687 w 4999179"/>
                <a:gd name="connsiteY5" fmla="*/ 340239 h 5000649"/>
                <a:gd name="connsiteX6" fmla="*/ 1680928 w 4999179"/>
                <a:gd name="connsiteY6" fmla="*/ 338552 h 5000649"/>
                <a:gd name="connsiteX7" fmla="*/ 1683220 w 4999179"/>
                <a:gd name="connsiteY7" fmla="*/ 0 h 5000649"/>
                <a:gd name="connsiteX8" fmla="*/ 3310971 w 4999179"/>
                <a:gd name="connsiteY8" fmla="*/ 1694 h 5000649"/>
                <a:gd name="connsiteX9" fmla="*/ 3315739 w 4999179"/>
                <a:gd name="connsiteY9" fmla="*/ 337287 h 5000649"/>
                <a:gd name="connsiteX10" fmla="*/ 2793136 w 4999179"/>
                <a:gd name="connsiteY10" fmla="*/ 336272 h 5000649"/>
                <a:gd name="connsiteX11" fmla="*/ 2787093 w 4999179"/>
                <a:gd name="connsiteY11" fmla="*/ 2213062 h 5000649"/>
                <a:gd name="connsiteX12" fmla="*/ 4665113 w 4999179"/>
                <a:gd name="connsiteY12" fmla="*/ 2211791 h 5000649"/>
                <a:gd name="connsiteX13" fmla="*/ 4660716 w 4999179"/>
                <a:gd name="connsiteY13" fmla="*/ 1688670 h 5000649"/>
                <a:gd name="connsiteX14" fmla="*/ 4999179 w 4999179"/>
                <a:gd name="connsiteY14" fmla="*/ 1687969 h 5000649"/>
                <a:gd name="connsiteX15" fmla="*/ 4994099 w 4999179"/>
                <a:gd name="connsiteY15" fmla="*/ 3316515 h 5000649"/>
                <a:gd name="connsiteX16" fmla="*/ 4663131 w 4999179"/>
                <a:gd name="connsiteY16" fmla="*/ 3319766 h 5000649"/>
                <a:gd name="connsiteX17" fmla="*/ 4657348 w 4999179"/>
                <a:gd name="connsiteY17" fmla="*/ 2785247 h 5000649"/>
                <a:gd name="connsiteX18" fmla="*/ 2788785 w 4999179"/>
                <a:gd name="connsiteY18" fmla="*/ 2786547 h 5000649"/>
                <a:gd name="connsiteX19" fmla="*/ 2782053 w 4999179"/>
                <a:gd name="connsiteY19" fmla="*/ 4653173 h 5000649"/>
                <a:gd name="connsiteX20" fmla="*/ 3316765 w 4999179"/>
                <a:gd name="connsiteY20" fmla="*/ 4653173 h 5000649"/>
                <a:gd name="connsiteX21" fmla="*/ 3316747 w 4999179"/>
                <a:gd name="connsiteY21" fmla="*/ 4993876 h 5000649"/>
                <a:gd name="connsiteX22" fmla="*/ 1687439 w 4999179"/>
                <a:gd name="connsiteY22" fmla="*/ 5000649 h 5000649"/>
                <a:gd name="connsiteX23" fmla="*/ 1687211 w 4999179"/>
                <a:gd name="connsiteY23" fmla="*/ 4664731 h 5000649"/>
                <a:gd name="connsiteX24" fmla="*/ 2212486 w 4999179"/>
                <a:gd name="connsiteY24" fmla="*/ 4663299 h 5000649"/>
                <a:gd name="connsiteX25" fmla="*/ 2216119 w 4999179"/>
                <a:gd name="connsiteY25" fmla="*/ 2791841 h 5000649"/>
                <a:gd name="connsiteX26" fmla="*/ 334977 w 4999179"/>
                <a:gd name="connsiteY26" fmla="*/ 2793337 h 5000649"/>
                <a:gd name="connsiteX27" fmla="*/ 337254 w 4999179"/>
                <a:gd name="connsiteY27" fmla="*/ 3314690 h 5000649"/>
                <a:gd name="connsiteX28" fmla="*/ 0 w 4999179"/>
                <a:gd name="connsiteY28" fmla="*/ 3312870 h 5000649"/>
                <a:gd name="connsiteX0" fmla="*/ 0 w 4999179"/>
                <a:gd name="connsiteY0" fmla="*/ 3312870 h 5000649"/>
                <a:gd name="connsiteX1" fmla="*/ 73 w 4999179"/>
                <a:gd name="connsiteY1" fmla="*/ 1684949 h 5000649"/>
                <a:gd name="connsiteX2" fmla="*/ 339100 w 4999179"/>
                <a:gd name="connsiteY2" fmla="*/ 1682286 h 5000649"/>
                <a:gd name="connsiteX3" fmla="*/ 340353 w 4999179"/>
                <a:gd name="connsiteY3" fmla="*/ 2211650 h 5000649"/>
                <a:gd name="connsiteX4" fmla="*/ 2208675 w 4999179"/>
                <a:gd name="connsiteY4" fmla="*/ 2211899 h 5000649"/>
                <a:gd name="connsiteX5" fmla="*/ 2213687 w 4999179"/>
                <a:gd name="connsiteY5" fmla="*/ 340239 h 5000649"/>
                <a:gd name="connsiteX6" fmla="*/ 1680928 w 4999179"/>
                <a:gd name="connsiteY6" fmla="*/ 338552 h 5000649"/>
                <a:gd name="connsiteX7" fmla="*/ 1683220 w 4999179"/>
                <a:gd name="connsiteY7" fmla="*/ 0 h 5000649"/>
                <a:gd name="connsiteX8" fmla="*/ 3310971 w 4999179"/>
                <a:gd name="connsiteY8" fmla="*/ 1694 h 5000649"/>
                <a:gd name="connsiteX9" fmla="*/ 3315739 w 4999179"/>
                <a:gd name="connsiteY9" fmla="*/ 337287 h 5000649"/>
                <a:gd name="connsiteX10" fmla="*/ 2793136 w 4999179"/>
                <a:gd name="connsiteY10" fmla="*/ 336272 h 5000649"/>
                <a:gd name="connsiteX11" fmla="*/ 2787093 w 4999179"/>
                <a:gd name="connsiteY11" fmla="*/ 2213062 h 5000649"/>
                <a:gd name="connsiteX12" fmla="*/ 4665113 w 4999179"/>
                <a:gd name="connsiteY12" fmla="*/ 2211791 h 5000649"/>
                <a:gd name="connsiteX13" fmla="*/ 4660716 w 4999179"/>
                <a:gd name="connsiteY13" fmla="*/ 1688670 h 5000649"/>
                <a:gd name="connsiteX14" fmla="*/ 4999179 w 4999179"/>
                <a:gd name="connsiteY14" fmla="*/ 1687969 h 5000649"/>
                <a:gd name="connsiteX15" fmla="*/ 4994099 w 4999179"/>
                <a:gd name="connsiteY15" fmla="*/ 3316515 h 5000649"/>
                <a:gd name="connsiteX16" fmla="*/ 4663131 w 4999179"/>
                <a:gd name="connsiteY16" fmla="*/ 3319766 h 5000649"/>
                <a:gd name="connsiteX17" fmla="*/ 4657348 w 4999179"/>
                <a:gd name="connsiteY17" fmla="*/ 2785247 h 5000649"/>
                <a:gd name="connsiteX18" fmla="*/ 2788785 w 4999179"/>
                <a:gd name="connsiteY18" fmla="*/ 2786547 h 5000649"/>
                <a:gd name="connsiteX19" fmla="*/ 2782053 w 4999179"/>
                <a:gd name="connsiteY19" fmla="*/ 4653173 h 5000649"/>
                <a:gd name="connsiteX20" fmla="*/ 3316765 w 4999179"/>
                <a:gd name="connsiteY20" fmla="*/ 4653173 h 5000649"/>
                <a:gd name="connsiteX21" fmla="*/ 3318441 w 4999179"/>
                <a:gd name="connsiteY21" fmla="*/ 5000649 h 5000649"/>
                <a:gd name="connsiteX22" fmla="*/ 1687439 w 4999179"/>
                <a:gd name="connsiteY22" fmla="*/ 5000649 h 5000649"/>
                <a:gd name="connsiteX23" fmla="*/ 1687211 w 4999179"/>
                <a:gd name="connsiteY23" fmla="*/ 4664731 h 5000649"/>
                <a:gd name="connsiteX24" fmla="*/ 2212486 w 4999179"/>
                <a:gd name="connsiteY24" fmla="*/ 4663299 h 5000649"/>
                <a:gd name="connsiteX25" fmla="*/ 2216119 w 4999179"/>
                <a:gd name="connsiteY25" fmla="*/ 2791841 h 5000649"/>
                <a:gd name="connsiteX26" fmla="*/ 334977 w 4999179"/>
                <a:gd name="connsiteY26" fmla="*/ 2793337 h 5000649"/>
                <a:gd name="connsiteX27" fmla="*/ 337254 w 4999179"/>
                <a:gd name="connsiteY27" fmla="*/ 3314690 h 5000649"/>
                <a:gd name="connsiteX28" fmla="*/ 0 w 4999179"/>
                <a:gd name="connsiteY28" fmla="*/ 3312870 h 5000649"/>
                <a:gd name="connsiteX0" fmla="*/ 0 w 4999179"/>
                <a:gd name="connsiteY0" fmla="*/ 3312870 h 5000649"/>
                <a:gd name="connsiteX1" fmla="*/ 73 w 4999179"/>
                <a:gd name="connsiteY1" fmla="*/ 1684949 h 5000649"/>
                <a:gd name="connsiteX2" fmla="*/ 339100 w 4999179"/>
                <a:gd name="connsiteY2" fmla="*/ 1682286 h 5000649"/>
                <a:gd name="connsiteX3" fmla="*/ 340353 w 4999179"/>
                <a:gd name="connsiteY3" fmla="*/ 2211650 h 5000649"/>
                <a:gd name="connsiteX4" fmla="*/ 2208675 w 4999179"/>
                <a:gd name="connsiteY4" fmla="*/ 2211899 h 5000649"/>
                <a:gd name="connsiteX5" fmla="*/ 2213687 w 4999179"/>
                <a:gd name="connsiteY5" fmla="*/ 340239 h 5000649"/>
                <a:gd name="connsiteX6" fmla="*/ 1680928 w 4999179"/>
                <a:gd name="connsiteY6" fmla="*/ 338552 h 5000649"/>
                <a:gd name="connsiteX7" fmla="*/ 1683220 w 4999179"/>
                <a:gd name="connsiteY7" fmla="*/ 0 h 5000649"/>
                <a:gd name="connsiteX8" fmla="*/ 3310971 w 4999179"/>
                <a:gd name="connsiteY8" fmla="*/ 1694 h 5000649"/>
                <a:gd name="connsiteX9" fmla="*/ 3315739 w 4999179"/>
                <a:gd name="connsiteY9" fmla="*/ 337287 h 5000649"/>
                <a:gd name="connsiteX10" fmla="*/ 2793136 w 4999179"/>
                <a:gd name="connsiteY10" fmla="*/ 336272 h 5000649"/>
                <a:gd name="connsiteX11" fmla="*/ 2787093 w 4999179"/>
                <a:gd name="connsiteY11" fmla="*/ 2213062 h 5000649"/>
                <a:gd name="connsiteX12" fmla="*/ 4665113 w 4999179"/>
                <a:gd name="connsiteY12" fmla="*/ 2211791 h 5000649"/>
                <a:gd name="connsiteX13" fmla="*/ 4660716 w 4999179"/>
                <a:gd name="connsiteY13" fmla="*/ 1688670 h 5000649"/>
                <a:gd name="connsiteX14" fmla="*/ 4999179 w 4999179"/>
                <a:gd name="connsiteY14" fmla="*/ 1687969 h 5000649"/>
                <a:gd name="connsiteX15" fmla="*/ 4994099 w 4999179"/>
                <a:gd name="connsiteY15" fmla="*/ 3316515 h 5000649"/>
                <a:gd name="connsiteX16" fmla="*/ 4663131 w 4999179"/>
                <a:gd name="connsiteY16" fmla="*/ 3319766 h 5000649"/>
                <a:gd name="connsiteX17" fmla="*/ 4657348 w 4999179"/>
                <a:gd name="connsiteY17" fmla="*/ 2785247 h 5000649"/>
                <a:gd name="connsiteX18" fmla="*/ 2788785 w 4999179"/>
                <a:gd name="connsiteY18" fmla="*/ 2786547 h 5000649"/>
                <a:gd name="connsiteX19" fmla="*/ 2782053 w 4999179"/>
                <a:gd name="connsiteY19" fmla="*/ 4653173 h 5000649"/>
                <a:gd name="connsiteX20" fmla="*/ 3316766 w 4999179"/>
                <a:gd name="connsiteY20" fmla="*/ 4666720 h 5000649"/>
                <a:gd name="connsiteX21" fmla="*/ 3318441 w 4999179"/>
                <a:gd name="connsiteY21" fmla="*/ 5000649 h 5000649"/>
                <a:gd name="connsiteX22" fmla="*/ 1687439 w 4999179"/>
                <a:gd name="connsiteY22" fmla="*/ 5000649 h 5000649"/>
                <a:gd name="connsiteX23" fmla="*/ 1687211 w 4999179"/>
                <a:gd name="connsiteY23" fmla="*/ 4664731 h 5000649"/>
                <a:gd name="connsiteX24" fmla="*/ 2212486 w 4999179"/>
                <a:gd name="connsiteY24" fmla="*/ 4663299 h 5000649"/>
                <a:gd name="connsiteX25" fmla="*/ 2216119 w 4999179"/>
                <a:gd name="connsiteY25" fmla="*/ 2791841 h 5000649"/>
                <a:gd name="connsiteX26" fmla="*/ 334977 w 4999179"/>
                <a:gd name="connsiteY26" fmla="*/ 2793337 h 5000649"/>
                <a:gd name="connsiteX27" fmla="*/ 337254 w 4999179"/>
                <a:gd name="connsiteY27" fmla="*/ 3314690 h 5000649"/>
                <a:gd name="connsiteX28" fmla="*/ 0 w 4999179"/>
                <a:gd name="connsiteY28" fmla="*/ 3312870 h 5000649"/>
                <a:gd name="connsiteX0" fmla="*/ 0 w 4999179"/>
                <a:gd name="connsiteY0" fmla="*/ 3312870 h 5000649"/>
                <a:gd name="connsiteX1" fmla="*/ 73 w 4999179"/>
                <a:gd name="connsiteY1" fmla="*/ 1684949 h 5000649"/>
                <a:gd name="connsiteX2" fmla="*/ 339100 w 4999179"/>
                <a:gd name="connsiteY2" fmla="*/ 1682286 h 5000649"/>
                <a:gd name="connsiteX3" fmla="*/ 340353 w 4999179"/>
                <a:gd name="connsiteY3" fmla="*/ 2211650 h 5000649"/>
                <a:gd name="connsiteX4" fmla="*/ 2208675 w 4999179"/>
                <a:gd name="connsiteY4" fmla="*/ 2211899 h 5000649"/>
                <a:gd name="connsiteX5" fmla="*/ 2213687 w 4999179"/>
                <a:gd name="connsiteY5" fmla="*/ 340239 h 5000649"/>
                <a:gd name="connsiteX6" fmla="*/ 1680928 w 4999179"/>
                <a:gd name="connsiteY6" fmla="*/ 338552 h 5000649"/>
                <a:gd name="connsiteX7" fmla="*/ 1683220 w 4999179"/>
                <a:gd name="connsiteY7" fmla="*/ 0 h 5000649"/>
                <a:gd name="connsiteX8" fmla="*/ 3310971 w 4999179"/>
                <a:gd name="connsiteY8" fmla="*/ 1694 h 5000649"/>
                <a:gd name="connsiteX9" fmla="*/ 3315739 w 4999179"/>
                <a:gd name="connsiteY9" fmla="*/ 337287 h 5000649"/>
                <a:gd name="connsiteX10" fmla="*/ 2793136 w 4999179"/>
                <a:gd name="connsiteY10" fmla="*/ 336272 h 5000649"/>
                <a:gd name="connsiteX11" fmla="*/ 2787093 w 4999179"/>
                <a:gd name="connsiteY11" fmla="*/ 2213062 h 5000649"/>
                <a:gd name="connsiteX12" fmla="*/ 4665113 w 4999179"/>
                <a:gd name="connsiteY12" fmla="*/ 2211791 h 5000649"/>
                <a:gd name="connsiteX13" fmla="*/ 4660716 w 4999179"/>
                <a:gd name="connsiteY13" fmla="*/ 1688670 h 5000649"/>
                <a:gd name="connsiteX14" fmla="*/ 4999179 w 4999179"/>
                <a:gd name="connsiteY14" fmla="*/ 1687969 h 5000649"/>
                <a:gd name="connsiteX15" fmla="*/ 4994099 w 4999179"/>
                <a:gd name="connsiteY15" fmla="*/ 3316515 h 5000649"/>
                <a:gd name="connsiteX16" fmla="*/ 4663131 w 4999179"/>
                <a:gd name="connsiteY16" fmla="*/ 3319766 h 5000649"/>
                <a:gd name="connsiteX17" fmla="*/ 4657348 w 4999179"/>
                <a:gd name="connsiteY17" fmla="*/ 2785247 h 5000649"/>
                <a:gd name="connsiteX18" fmla="*/ 2788785 w 4999179"/>
                <a:gd name="connsiteY18" fmla="*/ 2786547 h 5000649"/>
                <a:gd name="connsiteX19" fmla="*/ 2793909 w 4999179"/>
                <a:gd name="connsiteY19" fmla="*/ 4665026 h 5000649"/>
                <a:gd name="connsiteX20" fmla="*/ 3316766 w 4999179"/>
                <a:gd name="connsiteY20" fmla="*/ 4666720 h 5000649"/>
                <a:gd name="connsiteX21" fmla="*/ 3318441 w 4999179"/>
                <a:gd name="connsiteY21" fmla="*/ 5000649 h 5000649"/>
                <a:gd name="connsiteX22" fmla="*/ 1687439 w 4999179"/>
                <a:gd name="connsiteY22" fmla="*/ 5000649 h 5000649"/>
                <a:gd name="connsiteX23" fmla="*/ 1687211 w 4999179"/>
                <a:gd name="connsiteY23" fmla="*/ 4664731 h 5000649"/>
                <a:gd name="connsiteX24" fmla="*/ 2212486 w 4999179"/>
                <a:gd name="connsiteY24" fmla="*/ 4663299 h 5000649"/>
                <a:gd name="connsiteX25" fmla="*/ 2216119 w 4999179"/>
                <a:gd name="connsiteY25" fmla="*/ 2791841 h 5000649"/>
                <a:gd name="connsiteX26" fmla="*/ 334977 w 4999179"/>
                <a:gd name="connsiteY26" fmla="*/ 2793337 h 5000649"/>
                <a:gd name="connsiteX27" fmla="*/ 337254 w 4999179"/>
                <a:gd name="connsiteY27" fmla="*/ 3314690 h 5000649"/>
                <a:gd name="connsiteX28" fmla="*/ 0 w 4999179"/>
                <a:gd name="connsiteY28" fmla="*/ 3312870 h 5000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999179" h="5000649">
                  <a:moveTo>
                    <a:pt x="0" y="3312870"/>
                  </a:moveTo>
                  <a:cubicBezTo>
                    <a:pt x="24" y="2770230"/>
                    <a:pt x="49" y="2227589"/>
                    <a:pt x="73" y="1684949"/>
                  </a:cubicBezTo>
                  <a:lnTo>
                    <a:pt x="339100" y="1682286"/>
                  </a:lnTo>
                  <a:cubicBezTo>
                    <a:pt x="339518" y="1858741"/>
                    <a:pt x="339935" y="2035195"/>
                    <a:pt x="340353" y="2211650"/>
                  </a:cubicBezTo>
                  <a:lnTo>
                    <a:pt x="2208675" y="2211899"/>
                  </a:lnTo>
                  <a:cubicBezTo>
                    <a:pt x="2208652" y="1591964"/>
                    <a:pt x="2213710" y="960174"/>
                    <a:pt x="2213687" y="340239"/>
                  </a:cubicBezTo>
                  <a:lnTo>
                    <a:pt x="1680928" y="338552"/>
                  </a:lnTo>
                  <a:cubicBezTo>
                    <a:pt x="1682821" y="226266"/>
                    <a:pt x="1681327" y="112286"/>
                    <a:pt x="1683220" y="0"/>
                  </a:cubicBezTo>
                  <a:lnTo>
                    <a:pt x="3310971" y="1694"/>
                  </a:lnTo>
                  <a:cubicBezTo>
                    <a:pt x="3312560" y="113558"/>
                    <a:pt x="3314150" y="225423"/>
                    <a:pt x="3315739" y="337287"/>
                  </a:cubicBezTo>
                  <a:lnTo>
                    <a:pt x="2793136" y="336272"/>
                  </a:lnTo>
                  <a:cubicBezTo>
                    <a:pt x="2792250" y="962998"/>
                    <a:pt x="2787979" y="1586336"/>
                    <a:pt x="2787093" y="2213062"/>
                  </a:cubicBezTo>
                  <a:lnTo>
                    <a:pt x="4665113" y="2211791"/>
                  </a:lnTo>
                  <a:cubicBezTo>
                    <a:pt x="4663647" y="2037417"/>
                    <a:pt x="4662182" y="1863044"/>
                    <a:pt x="4660716" y="1688670"/>
                  </a:cubicBezTo>
                  <a:lnTo>
                    <a:pt x="4999179" y="1687969"/>
                  </a:lnTo>
                  <a:cubicBezTo>
                    <a:pt x="4997485" y="2235333"/>
                    <a:pt x="4995793" y="2769151"/>
                    <a:pt x="4994099" y="3316515"/>
                  </a:cubicBezTo>
                  <a:lnTo>
                    <a:pt x="4663131" y="3319766"/>
                  </a:lnTo>
                  <a:cubicBezTo>
                    <a:pt x="4661203" y="3141593"/>
                    <a:pt x="4659276" y="2963420"/>
                    <a:pt x="4657348" y="2785247"/>
                  </a:cubicBezTo>
                  <a:lnTo>
                    <a:pt x="2788785" y="2786547"/>
                  </a:lnTo>
                  <a:cubicBezTo>
                    <a:pt x="2788799" y="3401418"/>
                    <a:pt x="2793895" y="4050155"/>
                    <a:pt x="2793909" y="4665026"/>
                  </a:cubicBezTo>
                  <a:lnTo>
                    <a:pt x="3316766" y="4666720"/>
                  </a:lnTo>
                  <a:cubicBezTo>
                    <a:pt x="3316760" y="4780288"/>
                    <a:pt x="3318447" y="4887081"/>
                    <a:pt x="3318441" y="5000649"/>
                  </a:cubicBezTo>
                  <a:lnTo>
                    <a:pt x="1687439" y="5000649"/>
                  </a:lnTo>
                  <a:lnTo>
                    <a:pt x="1687211" y="4664731"/>
                  </a:lnTo>
                  <a:lnTo>
                    <a:pt x="2212486" y="4663299"/>
                  </a:lnTo>
                  <a:lnTo>
                    <a:pt x="2216119" y="2791841"/>
                  </a:lnTo>
                  <a:lnTo>
                    <a:pt x="334977" y="2793337"/>
                  </a:lnTo>
                  <a:lnTo>
                    <a:pt x="337254" y="3314690"/>
                  </a:lnTo>
                  <a:lnTo>
                    <a:pt x="0" y="331287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12700" cap="flat" cmpd="sng" algn="ctr">
              <a:solidFill>
                <a:schemeClr val="tx2">
                  <a:lumMod val="75000"/>
                </a:scheme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</p:grp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340575A6-D8AE-F244-3C1A-1C1B967BAB6C}"/>
              </a:ext>
            </a:extLst>
          </p:cNvPr>
          <p:cNvGrpSpPr/>
          <p:nvPr/>
        </p:nvGrpSpPr>
        <p:grpSpPr>
          <a:xfrm>
            <a:off x="1993904" y="1098642"/>
            <a:ext cx="7965650" cy="4453480"/>
            <a:chOff x="1779814" y="1296771"/>
            <a:chExt cx="7965650" cy="4453480"/>
          </a:xfrm>
        </p:grpSpPr>
        <p:grpSp>
          <p:nvGrpSpPr>
            <p:cNvPr id="25" name="Groupe 24">
              <a:extLst>
                <a:ext uri="{FF2B5EF4-FFF2-40B4-BE49-F238E27FC236}">
                  <a16:creationId xmlns:a16="http://schemas.microsoft.com/office/drawing/2014/main" id="{AC635981-C339-A427-D320-44A8E0FC7C6F}"/>
                </a:ext>
              </a:extLst>
            </p:cNvPr>
            <p:cNvGrpSpPr/>
            <p:nvPr/>
          </p:nvGrpSpPr>
          <p:grpSpPr>
            <a:xfrm>
              <a:off x="1781746" y="1296771"/>
              <a:ext cx="7963718" cy="3560298"/>
              <a:chOff x="1781746" y="1296771"/>
              <a:chExt cx="7963718" cy="3560298"/>
            </a:xfrm>
          </p:grpSpPr>
          <p:cxnSp>
            <p:nvCxnSpPr>
              <p:cNvPr id="32" name="Connecteur droit 31">
                <a:extLst>
                  <a:ext uri="{FF2B5EF4-FFF2-40B4-BE49-F238E27FC236}">
                    <a16:creationId xmlns:a16="http://schemas.microsoft.com/office/drawing/2014/main" id="{570AFEFF-8854-5B1F-1BB9-3C7A241F701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665356" y="1305915"/>
                <a:ext cx="6164695" cy="16071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Connecteur droit 32">
                <a:extLst>
                  <a:ext uri="{FF2B5EF4-FFF2-40B4-BE49-F238E27FC236}">
                    <a16:creationId xmlns:a16="http://schemas.microsoft.com/office/drawing/2014/main" id="{24F56265-D20A-A25F-FFDE-CE4BFF4AF04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854631" y="2218427"/>
                <a:ext cx="890833" cy="0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Connecteur droit 33">
                <a:extLst>
                  <a:ext uri="{FF2B5EF4-FFF2-40B4-BE49-F238E27FC236}">
                    <a16:creationId xmlns:a16="http://schemas.microsoft.com/office/drawing/2014/main" id="{C233EBE8-8762-216A-689D-08FE7B3791D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850515" y="1296771"/>
                <a:ext cx="0" cy="930801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Connecteur droit 34">
                <a:extLst>
                  <a:ext uri="{FF2B5EF4-FFF2-40B4-BE49-F238E27FC236}">
                    <a16:creationId xmlns:a16="http://schemas.microsoft.com/office/drawing/2014/main" id="{574DCC23-9FDA-5876-2B92-B353198E5B5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674500" y="1325245"/>
                <a:ext cx="0" cy="893182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Connecteur droit 35">
                <a:extLst>
                  <a:ext uri="{FF2B5EF4-FFF2-40B4-BE49-F238E27FC236}">
                    <a16:creationId xmlns:a16="http://schemas.microsoft.com/office/drawing/2014/main" id="{43761A6F-F6C8-7F4F-817D-F53E1417D1C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81746" y="2218427"/>
                <a:ext cx="890833" cy="0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Connecteur droit 36">
                <a:extLst>
                  <a:ext uri="{FF2B5EF4-FFF2-40B4-BE49-F238E27FC236}">
                    <a16:creationId xmlns:a16="http://schemas.microsoft.com/office/drawing/2014/main" id="{8FE3AD61-428A-F1B3-D0EC-F032E8A4A3B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783435" y="2218426"/>
                <a:ext cx="0" cy="2638643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Connecteur droit 37">
                <a:extLst>
                  <a:ext uri="{FF2B5EF4-FFF2-40B4-BE49-F238E27FC236}">
                    <a16:creationId xmlns:a16="http://schemas.microsoft.com/office/drawing/2014/main" id="{2D19AF13-3496-8373-B7F4-CDB5931A134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740036" y="2218426"/>
                <a:ext cx="0" cy="2638643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e 25">
              <a:extLst>
                <a:ext uri="{FF2B5EF4-FFF2-40B4-BE49-F238E27FC236}">
                  <a16:creationId xmlns:a16="http://schemas.microsoft.com/office/drawing/2014/main" id="{188680AC-9553-31B8-FCDB-97D5CEEBB3EA}"/>
                </a:ext>
              </a:extLst>
            </p:cNvPr>
            <p:cNvGrpSpPr/>
            <p:nvPr/>
          </p:nvGrpSpPr>
          <p:grpSpPr>
            <a:xfrm flipV="1">
              <a:off x="1779814" y="4857069"/>
              <a:ext cx="7963718" cy="893182"/>
              <a:chOff x="1642846" y="1325245"/>
              <a:chExt cx="7963718" cy="893182"/>
            </a:xfrm>
          </p:grpSpPr>
          <p:cxnSp>
            <p:nvCxnSpPr>
              <p:cNvPr id="27" name="Connecteur droit 26">
                <a:extLst>
                  <a:ext uri="{FF2B5EF4-FFF2-40B4-BE49-F238E27FC236}">
                    <a16:creationId xmlns:a16="http://schemas.microsoft.com/office/drawing/2014/main" id="{B424AF5F-4EB8-6D80-0181-17A5F2EE674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37532" y="1331126"/>
                <a:ext cx="6162763" cy="2221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necteur droit 27">
                <a:extLst>
                  <a:ext uri="{FF2B5EF4-FFF2-40B4-BE49-F238E27FC236}">
                    <a16:creationId xmlns:a16="http://schemas.microsoft.com/office/drawing/2014/main" id="{704C1294-C9C6-2996-1F83-1307C5D745F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15731" y="2218427"/>
                <a:ext cx="890833" cy="0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onnecteur droit 28">
                <a:extLst>
                  <a:ext uri="{FF2B5EF4-FFF2-40B4-BE49-F238E27FC236}">
                    <a16:creationId xmlns:a16="http://schemas.microsoft.com/office/drawing/2014/main" id="{F898288C-E43A-260D-0607-CEF11A84885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715728" y="1331032"/>
                <a:ext cx="0" cy="887395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Connecteur droit 29">
                <a:extLst>
                  <a:ext uri="{FF2B5EF4-FFF2-40B4-BE49-F238E27FC236}">
                    <a16:creationId xmlns:a16="http://schemas.microsoft.com/office/drawing/2014/main" id="{B810895C-C675-F41F-635C-4DE647281E4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537532" y="1325245"/>
                <a:ext cx="0" cy="893182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Connecteur droit 30">
                <a:extLst>
                  <a:ext uri="{FF2B5EF4-FFF2-40B4-BE49-F238E27FC236}">
                    <a16:creationId xmlns:a16="http://schemas.microsoft.com/office/drawing/2014/main" id="{4159228E-7A7F-1B6B-B4F3-E4CD969BDFC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42846" y="2218427"/>
                <a:ext cx="890833" cy="0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5837975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A0914B0-EA64-67EB-CE5F-1DC7F2105F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06" y="978587"/>
            <a:ext cx="10741987" cy="4334077"/>
          </a:xfrm>
          <a:prstGeom prst="rect">
            <a:avLst/>
          </a:prstGeom>
        </p:spPr>
      </p:pic>
      <p:pic>
        <p:nvPicPr>
          <p:cNvPr id="5" name="CredNC-09">
            <a:hlinkClick r:id="" action="ppaction://media"/>
            <a:extLst>
              <a:ext uri="{FF2B5EF4-FFF2-40B4-BE49-F238E27FC236}">
                <a16:creationId xmlns:a16="http://schemas.microsoft.com/office/drawing/2014/main" id="{5A1C42D5-8029-D94A-63EA-29790E12A0C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735999" y="5519413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167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7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able&#10;&#10;Description générée automatiquement">
            <a:extLst>
              <a:ext uri="{FF2B5EF4-FFF2-40B4-BE49-F238E27FC236}">
                <a16:creationId xmlns:a16="http://schemas.microsoft.com/office/drawing/2014/main" id="{55B33EBB-D494-9905-0120-F8BF6BAB85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71" y="930392"/>
            <a:ext cx="10735057" cy="4255128"/>
          </a:xfrm>
          <a:prstGeom prst="rect">
            <a:avLst/>
          </a:prstGeom>
        </p:spPr>
      </p:pic>
      <p:pic>
        <p:nvPicPr>
          <p:cNvPr id="2" name="CredNC-10">
            <a:hlinkClick r:id="" action="ppaction://media"/>
            <a:extLst>
              <a:ext uri="{FF2B5EF4-FFF2-40B4-BE49-F238E27FC236}">
                <a16:creationId xmlns:a16="http://schemas.microsoft.com/office/drawing/2014/main" id="{13F24915-AB02-FA3C-2C9A-79AE8F3550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915999" y="5380703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152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5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33991935-4C10-EF39-E0C7-A0744F9618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1041532"/>
            <a:ext cx="10744200" cy="3869470"/>
          </a:xfrm>
          <a:prstGeom prst="rect">
            <a:avLst/>
          </a:prstGeom>
        </p:spPr>
      </p:pic>
      <p:pic>
        <p:nvPicPr>
          <p:cNvPr id="2" name="CredNC-11">
            <a:hlinkClick r:id="" action="ppaction://media"/>
            <a:extLst>
              <a:ext uri="{FF2B5EF4-FFF2-40B4-BE49-F238E27FC236}">
                <a16:creationId xmlns:a16="http://schemas.microsoft.com/office/drawing/2014/main" id="{D2512DE7-C341-6426-8422-113A7ACB87A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736000" y="5203723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473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543E6F54-78C9-C80B-5F28-EB3CD643EA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65" y="385105"/>
            <a:ext cx="10778470" cy="5430479"/>
          </a:xfrm>
          <a:prstGeom prst="rect">
            <a:avLst/>
          </a:prstGeom>
        </p:spPr>
      </p:pic>
      <p:pic>
        <p:nvPicPr>
          <p:cNvPr id="5" name="CredNC-12">
            <a:hlinkClick r:id="" action="ppaction://media"/>
            <a:extLst>
              <a:ext uri="{FF2B5EF4-FFF2-40B4-BE49-F238E27FC236}">
                <a16:creationId xmlns:a16="http://schemas.microsoft.com/office/drawing/2014/main" id="{CBFB0DFE-1B0E-80CC-D734-A5D8E265D45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2" name="CredNC-12">
            <a:hlinkClick r:id="" action="ppaction://media"/>
            <a:extLst>
              <a:ext uri="{FF2B5EF4-FFF2-40B4-BE49-F238E27FC236}">
                <a16:creationId xmlns:a16="http://schemas.microsoft.com/office/drawing/2014/main" id="{60F6BFA1-F56E-5084-496B-FBE5C26F734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916000" y="5830332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939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0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35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texte&#10;&#10;Description générée automatiquement">
            <a:extLst>
              <a:ext uri="{FF2B5EF4-FFF2-40B4-BE49-F238E27FC236}">
                <a16:creationId xmlns:a16="http://schemas.microsoft.com/office/drawing/2014/main" id="{D9324885-5EA2-9379-B174-DC7C903540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55" y="693075"/>
            <a:ext cx="10766323" cy="4857556"/>
          </a:xfrm>
          <a:prstGeom prst="rect">
            <a:avLst/>
          </a:prstGeom>
        </p:spPr>
      </p:pic>
      <p:pic>
        <p:nvPicPr>
          <p:cNvPr id="7" name="CredNC-13">
            <a:hlinkClick r:id="" action="ppaction://media"/>
            <a:extLst>
              <a:ext uri="{FF2B5EF4-FFF2-40B4-BE49-F238E27FC236}">
                <a16:creationId xmlns:a16="http://schemas.microsoft.com/office/drawing/2014/main" id="{6905E5BC-95E5-B61C-3631-3E8AD663CE7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891416" y="5804925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354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3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B8830B13-036F-B941-34B3-A16C0A6F69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1720184"/>
            <a:ext cx="10744200" cy="2770043"/>
          </a:xfrm>
          <a:prstGeom prst="rect">
            <a:avLst/>
          </a:prstGeom>
        </p:spPr>
      </p:pic>
      <p:pic>
        <p:nvPicPr>
          <p:cNvPr id="2" name="CredNC-14">
            <a:hlinkClick r:id="" action="ppaction://media"/>
            <a:extLst>
              <a:ext uri="{FF2B5EF4-FFF2-40B4-BE49-F238E27FC236}">
                <a16:creationId xmlns:a16="http://schemas.microsoft.com/office/drawing/2014/main" id="{13A27A71-88C2-4900-3C6F-6D84DA19AEE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736000" y="4746522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022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6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C6070289-D89D-4AD1-EAD1-5C5419776C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36" y="1784614"/>
            <a:ext cx="10753344" cy="2930853"/>
          </a:xfrm>
          <a:prstGeom prst="rect">
            <a:avLst/>
          </a:prstGeom>
        </p:spPr>
      </p:pic>
      <p:pic>
        <p:nvPicPr>
          <p:cNvPr id="2" name="CredNC-15">
            <a:hlinkClick r:id="" action="ppaction://media"/>
            <a:extLst>
              <a:ext uri="{FF2B5EF4-FFF2-40B4-BE49-F238E27FC236}">
                <a16:creationId xmlns:a16="http://schemas.microsoft.com/office/drawing/2014/main" id="{DCDA2DFA-7B01-1963-50DF-0BE584E6929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736000" y="4908754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038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9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56E67154-A9AB-262E-E997-77990BD40B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31" y="1032747"/>
            <a:ext cx="10738338" cy="3828728"/>
          </a:xfrm>
          <a:prstGeom prst="rect">
            <a:avLst/>
          </a:prstGeom>
        </p:spPr>
      </p:pic>
      <p:pic>
        <p:nvPicPr>
          <p:cNvPr id="5" name="CredNC-16">
            <a:hlinkClick r:id="" action="ppaction://media"/>
            <a:extLst>
              <a:ext uri="{FF2B5EF4-FFF2-40B4-BE49-F238E27FC236}">
                <a16:creationId xmlns:a16="http://schemas.microsoft.com/office/drawing/2014/main" id="{6BB36CE9-E670-2B86-D862-7A937C1EA02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916000" y="5129981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383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1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able&#10;&#10;Description générée automatiquement">
            <a:extLst>
              <a:ext uri="{FF2B5EF4-FFF2-40B4-BE49-F238E27FC236}">
                <a16:creationId xmlns:a16="http://schemas.microsoft.com/office/drawing/2014/main" id="{A3DD624E-038B-E3F7-D519-D327B01188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32" y="491157"/>
            <a:ext cx="10951335" cy="5011762"/>
          </a:xfrm>
          <a:prstGeom prst="rect">
            <a:avLst/>
          </a:prstGeom>
        </p:spPr>
      </p:pic>
      <p:pic>
        <p:nvPicPr>
          <p:cNvPr id="2" name="CredNC-01">
            <a:hlinkClick r:id="" action="ppaction://media"/>
            <a:extLst>
              <a:ext uri="{FF2B5EF4-FFF2-40B4-BE49-F238E27FC236}">
                <a16:creationId xmlns:a16="http://schemas.microsoft.com/office/drawing/2014/main" id="{630D40EF-5719-F71A-2284-ED015D8E493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915999" y="5623385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494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able&#10;&#10;Description générée automatiquement">
            <a:extLst>
              <a:ext uri="{FF2B5EF4-FFF2-40B4-BE49-F238E27FC236}">
                <a16:creationId xmlns:a16="http://schemas.microsoft.com/office/drawing/2014/main" id="{F7F52E65-CCF0-2254-7190-52D749705A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28" y="1025155"/>
            <a:ext cx="10753344" cy="4111343"/>
          </a:xfrm>
          <a:prstGeom prst="rect">
            <a:avLst/>
          </a:prstGeom>
        </p:spPr>
      </p:pic>
      <p:pic>
        <p:nvPicPr>
          <p:cNvPr id="4" name="CredNC-02">
            <a:hlinkClick r:id="" action="ppaction://media"/>
            <a:extLst>
              <a:ext uri="{FF2B5EF4-FFF2-40B4-BE49-F238E27FC236}">
                <a16:creationId xmlns:a16="http://schemas.microsoft.com/office/drawing/2014/main" id="{6B7AC8AA-4BF6-DAAF-E4A2-9B8BDFB8080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916000" y="5365955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207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8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able&#10;&#10;Description générée automatiquement">
            <a:extLst>
              <a:ext uri="{FF2B5EF4-FFF2-40B4-BE49-F238E27FC236}">
                <a16:creationId xmlns:a16="http://schemas.microsoft.com/office/drawing/2014/main" id="{387121EC-8FF4-54B1-D0D0-B7737DEA62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28" y="1242016"/>
            <a:ext cx="10753344" cy="3922359"/>
          </a:xfrm>
          <a:prstGeom prst="rect">
            <a:avLst/>
          </a:prstGeom>
        </p:spPr>
      </p:pic>
      <p:pic>
        <p:nvPicPr>
          <p:cNvPr id="2" name="CredNC-03">
            <a:hlinkClick r:id="" action="ppaction://media"/>
            <a:extLst>
              <a:ext uri="{FF2B5EF4-FFF2-40B4-BE49-F238E27FC236}">
                <a16:creationId xmlns:a16="http://schemas.microsoft.com/office/drawing/2014/main" id="{D0C2773E-1005-163A-B489-A04A4E486E5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916000" y="5435984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188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able&#10;&#10;Description générée automatiquement">
            <a:extLst>
              <a:ext uri="{FF2B5EF4-FFF2-40B4-BE49-F238E27FC236}">
                <a16:creationId xmlns:a16="http://schemas.microsoft.com/office/drawing/2014/main" id="{57A5EAD2-A841-0C0F-AEF9-20C4220C9F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72" y="1189281"/>
            <a:ext cx="10735056" cy="3557683"/>
          </a:xfrm>
          <a:prstGeom prst="rect">
            <a:avLst/>
          </a:prstGeom>
        </p:spPr>
      </p:pic>
      <p:pic>
        <p:nvPicPr>
          <p:cNvPr id="2" name="CredNC-04">
            <a:hlinkClick r:id="" action="ppaction://media"/>
            <a:extLst>
              <a:ext uri="{FF2B5EF4-FFF2-40B4-BE49-F238E27FC236}">
                <a16:creationId xmlns:a16="http://schemas.microsoft.com/office/drawing/2014/main" id="{CF5B3761-D795-0302-6C41-68FDCDCB3D9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916000" y="4909196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243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3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able&#10;&#10;Description générée automatiquement">
            <a:extLst>
              <a:ext uri="{FF2B5EF4-FFF2-40B4-BE49-F238E27FC236}">
                <a16:creationId xmlns:a16="http://schemas.microsoft.com/office/drawing/2014/main" id="{604BBEB7-DD21-51E4-0CDB-CF1485253C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72" y="795307"/>
            <a:ext cx="10735056" cy="4589625"/>
          </a:xfrm>
          <a:prstGeom prst="rect">
            <a:avLst/>
          </a:prstGeom>
        </p:spPr>
      </p:pic>
      <p:pic>
        <p:nvPicPr>
          <p:cNvPr id="2" name="CredNC-05">
            <a:hlinkClick r:id="" action="ppaction://media"/>
            <a:extLst>
              <a:ext uri="{FF2B5EF4-FFF2-40B4-BE49-F238E27FC236}">
                <a16:creationId xmlns:a16="http://schemas.microsoft.com/office/drawing/2014/main" id="{7F13EE8A-2C2E-4AE0-DEED-E4019D26CC6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736000" y="5585828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293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8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able&#10;&#10;Description générée automatiquement">
            <a:extLst>
              <a:ext uri="{FF2B5EF4-FFF2-40B4-BE49-F238E27FC236}">
                <a16:creationId xmlns:a16="http://schemas.microsoft.com/office/drawing/2014/main" id="{B40EF192-E4F3-8187-A975-C72F05526D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28" y="1192844"/>
            <a:ext cx="10753344" cy="3509067"/>
          </a:xfrm>
          <a:prstGeom prst="rect">
            <a:avLst/>
          </a:prstGeom>
        </p:spPr>
      </p:pic>
      <p:pic>
        <p:nvPicPr>
          <p:cNvPr id="2" name="CredNC-06">
            <a:hlinkClick r:id="" action="ppaction://media"/>
            <a:extLst>
              <a:ext uri="{FF2B5EF4-FFF2-40B4-BE49-F238E27FC236}">
                <a16:creationId xmlns:a16="http://schemas.microsoft.com/office/drawing/2014/main" id="{09B2AE21-7EE5-C523-D52F-4D371359BD3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736000" y="4893324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213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able&#10;&#10;Description générée automatiquement">
            <a:extLst>
              <a:ext uri="{FF2B5EF4-FFF2-40B4-BE49-F238E27FC236}">
                <a16:creationId xmlns:a16="http://schemas.microsoft.com/office/drawing/2014/main" id="{0BF4DE7A-C804-ADDD-E6AF-34777E8DFC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28" y="1289745"/>
            <a:ext cx="10753344" cy="3709125"/>
          </a:xfrm>
          <a:prstGeom prst="rect">
            <a:avLst/>
          </a:prstGeom>
        </p:spPr>
      </p:pic>
      <p:pic>
        <p:nvPicPr>
          <p:cNvPr id="2" name="CredNC-07">
            <a:hlinkClick r:id="" action="ppaction://media"/>
            <a:extLst>
              <a:ext uri="{FF2B5EF4-FFF2-40B4-BE49-F238E27FC236}">
                <a16:creationId xmlns:a16="http://schemas.microsoft.com/office/drawing/2014/main" id="{C211BAC9-3948-F0B9-CD8A-DFFF3C7C861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916000" y="5208255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86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9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able&#10;&#10;Description générée automatiquement">
            <a:extLst>
              <a:ext uri="{FF2B5EF4-FFF2-40B4-BE49-F238E27FC236}">
                <a16:creationId xmlns:a16="http://schemas.microsoft.com/office/drawing/2014/main" id="{79C92DE9-5919-577D-C1D8-3811E04354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72" y="1203925"/>
            <a:ext cx="10735056" cy="3821742"/>
          </a:xfrm>
          <a:prstGeom prst="rect">
            <a:avLst/>
          </a:prstGeom>
        </p:spPr>
      </p:pic>
      <p:pic>
        <p:nvPicPr>
          <p:cNvPr id="2" name="CredNC-08">
            <a:hlinkClick r:id="" action="ppaction://media"/>
            <a:extLst>
              <a:ext uri="{FF2B5EF4-FFF2-40B4-BE49-F238E27FC236}">
                <a16:creationId xmlns:a16="http://schemas.microsoft.com/office/drawing/2014/main" id="{91A388F2-ABED-BFF0-82F7-F914B427AF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736000" y="5294075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566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9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950</TotalTime>
  <Words>16</Words>
  <Application>Microsoft Office PowerPoint</Application>
  <PresentationFormat>Grand écran</PresentationFormat>
  <Paragraphs>2</Paragraphs>
  <Slides>17</Slides>
  <Notes>0</Notes>
  <HiddenSlides>0</HiddenSlides>
  <MMClips>17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4" baseType="lpstr">
      <vt:lpstr>Algerian</vt:lpstr>
      <vt:lpstr>Arial</vt:lpstr>
      <vt:lpstr>Book Antiqua</vt:lpstr>
      <vt:lpstr>Calibri</vt:lpstr>
      <vt:lpstr>Calibri Light</vt:lpstr>
      <vt:lpstr>Castellar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Gilles Paquet</dc:creator>
  <cp:lastModifiedBy>Gilles Paquet</cp:lastModifiedBy>
  <cp:revision>35</cp:revision>
  <dcterms:created xsi:type="dcterms:W3CDTF">2023-04-18T08:22:26Z</dcterms:created>
  <dcterms:modified xsi:type="dcterms:W3CDTF">2023-04-28T15:54:36Z</dcterms:modified>
</cp:coreProperties>
</file>